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handoutMasterIdLst>
    <p:handoutMasterId r:id="rId11"/>
  </p:handoutMasterIdLst>
  <p:sldIdLst>
    <p:sldId id="256" r:id="rId2"/>
    <p:sldId id="257" r:id="rId3"/>
    <p:sldId id="258" r:id="rId4"/>
    <p:sldId id="259" r:id="rId5"/>
    <p:sldId id="262" r:id="rId6"/>
    <p:sldId id="263" r:id="rId7"/>
    <p:sldId id="260" r:id="rId8"/>
    <p:sldId id="261" r:id="rId9"/>
  </p:sldIdLst>
  <p:sldSz cx="12188825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774">
          <p15:clr>
            <a:srgbClr val="A4A3A4"/>
          </p15:clr>
        </p15:guide>
        <p15:guide id="2" orient="horz" pos="346">
          <p15:clr>
            <a:srgbClr val="A4A3A4"/>
          </p15:clr>
        </p15:guide>
        <p15:guide id="3" orient="horz" pos="732">
          <p15:clr>
            <a:srgbClr val="A4A3A4"/>
          </p15:clr>
        </p15:guide>
        <p15:guide id="4" orient="horz" pos="1163">
          <p15:clr>
            <a:srgbClr val="A4A3A4"/>
          </p15:clr>
        </p15:guide>
        <p15:guide id="5" orient="horz" pos="1299">
          <p15:clr>
            <a:srgbClr val="A4A3A4"/>
          </p15:clr>
        </p15:guide>
        <p15:guide id="6" orient="horz" pos="4112">
          <p15:clr>
            <a:srgbClr val="A4A3A4"/>
          </p15:clr>
        </p15:guide>
        <p15:guide id="7" orient="horz" pos="2638">
          <p15:clr>
            <a:srgbClr val="A4A3A4"/>
          </p15:clr>
        </p15:guide>
        <p15:guide id="8" pos="3907">
          <p15:clr>
            <a:srgbClr val="A4A3A4"/>
          </p15:clr>
        </p15:guide>
        <p15:guide id="9" pos="414">
          <p15:clr>
            <a:srgbClr val="A4A3A4"/>
          </p15:clr>
        </p15:guide>
        <p15:guide id="10" pos="7399">
          <p15:clr>
            <a:srgbClr val="A4A3A4"/>
          </p15:clr>
        </p15:guide>
        <p15:guide id="11" pos="7150">
          <p15:clr>
            <a:srgbClr val="A4A3A4"/>
          </p15:clr>
        </p15:guide>
        <p15:guide id="12" pos="2750">
          <p15:clr>
            <a:srgbClr val="A4A3A4"/>
          </p15:clr>
        </p15:guide>
        <p15:guide id="13" pos="3657">
          <p15:clr>
            <a:srgbClr val="A4A3A4"/>
          </p15:clr>
        </p15:guide>
        <p15:guide id="14" pos="4814">
          <p15:clr>
            <a:srgbClr val="A4A3A4"/>
          </p15:clr>
        </p15:guide>
        <p15:guide id="15" pos="2500">
          <p15:clr>
            <a:srgbClr val="A4A3A4"/>
          </p15:clr>
        </p15:guide>
        <p15:guide id="16" pos="5063">
          <p15:clr>
            <a:srgbClr val="A4A3A4"/>
          </p15:clr>
        </p15:guide>
        <p15:guide id="17" orient="horz" pos="2729">
          <p15:clr>
            <a:srgbClr val="A4A3A4"/>
          </p15:clr>
        </p15:guide>
        <p15:guide id="18" orient="horz" pos="1254">
          <p15:clr>
            <a:srgbClr val="A4A3A4"/>
          </p15:clr>
        </p15:guide>
        <p15:guide id="19" orient="horz" pos="4044">
          <p15:clr>
            <a:srgbClr val="A4A3A4"/>
          </p15:clr>
        </p15:guide>
        <p15:guide id="20" orient="horz" pos="257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3296810-A885-4BE3-A3E7-6D5BEEA58F35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2833802-FEF1-4C79-8D5D-14CF1EAF98D9}" styleName="Helle Formatvorlage 2 - Akz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9DCAF9ED-07DC-4A11-8D7F-57B35C25682E}" styleName="Mittlere Formatvorlage 1 - Akz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FECB4D8-DB02-4DC6-A0A2-4F2EBAE1DC90}" styleName="Mittlere Formatvorlage 1 - Akz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1E171933-4619-4E11-9A3F-F7608DF75F80}" styleName="Mittlere Formatvorlage 1 - Akz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FABFCF23-3B69-468F-B69F-88F6DE6A72F2}" styleName="Mittlere Formatvorlage 1 - Akz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660B408-B3CF-4A94-85FC-2B1E0A45F4A2}" styleName="Dunkle Formatvorlage 2 - Akzent 1/Akz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5AB1C69-6EDB-4FF4-983F-18BD219EF322}" styleName="Mittlere Formatvorlage 2 - Akz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2DE63D5-997A-4646-A377-4702673A728D}" styleName="Helle Formatvorlage 2 - Akz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912C8C85-51F0-491E-9774-3900AFEF0FD7}" styleName="Helle Formatvorlage 2 - Akz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2A488322-F2BA-4B5B-9748-0D474271808F}" styleName="Mittlere Formatvorlage 3 - Akz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3296810-A885-4BE3-A3E7-6D5BEEA58F35}" styleName="Mittlere Formatvorlage 2 - Akz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144" autoAdjust="0"/>
    <p:restoredTop sz="94783" autoAdjust="0"/>
  </p:normalViewPr>
  <p:slideViewPr>
    <p:cSldViewPr showGuides="1">
      <p:cViewPr varScale="1">
        <p:scale>
          <a:sx n="114" d="100"/>
          <a:sy n="114" d="100"/>
        </p:scale>
        <p:origin x="864" y="102"/>
      </p:cViewPr>
      <p:guideLst>
        <p:guide orient="horz" pos="2774"/>
        <p:guide orient="horz" pos="346"/>
        <p:guide orient="horz" pos="732"/>
        <p:guide orient="horz" pos="1163"/>
        <p:guide orient="horz" pos="1299"/>
        <p:guide orient="horz" pos="4112"/>
        <p:guide orient="horz" pos="2638"/>
        <p:guide pos="3907"/>
        <p:guide pos="414"/>
        <p:guide pos="7399"/>
        <p:guide pos="7150"/>
        <p:guide pos="2750"/>
        <p:guide pos="3657"/>
        <p:guide pos="4814"/>
        <p:guide pos="2500"/>
        <p:guide pos="5063"/>
        <p:guide orient="horz" pos="2729"/>
        <p:guide orient="horz" pos="1254"/>
        <p:guide orient="horz" pos="4044"/>
        <p:guide orient="horz" pos="2570"/>
      </p:guideLst>
    </p:cSldViewPr>
  </p:slideViewPr>
  <p:outlineViewPr>
    <p:cViewPr>
      <p:scale>
        <a:sx n="33" d="100"/>
        <a:sy n="33" d="100"/>
      </p:scale>
      <p:origin x="0" y="488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743DCE-1BB8-F840-BA90-BE5664D28F24}" type="datetimeFigureOut">
              <a:rPr lang="de-DE" smtClean="0"/>
              <a:t>02.03.2022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7486C9-8791-2E49-857D-246C667FAF11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7612415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F395AE-8C67-7D40-B0FC-D5B52C074D29}" type="datetimeFigureOut">
              <a:rPr lang="de-DE" smtClean="0"/>
              <a:t>02.03.2022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C0E590-F207-0443-8E50-A170B1908428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7158424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emf"/><Relationship Id="rId3" Type="http://schemas.openxmlformats.org/officeDocument/2006/relationships/image" Target="../media/image11.emf"/><Relationship Id="rId7" Type="http://schemas.openxmlformats.org/officeDocument/2006/relationships/image" Target="../media/image15.emf"/><Relationship Id="rId12" Type="http://schemas.openxmlformats.org/officeDocument/2006/relationships/image" Target="../media/image20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11" Type="http://schemas.openxmlformats.org/officeDocument/2006/relationships/image" Target="../media/image19.emf"/><Relationship Id="rId5" Type="http://schemas.openxmlformats.org/officeDocument/2006/relationships/image" Target="../media/image13.emf"/><Relationship Id="rId10" Type="http://schemas.openxmlformats.org/officeDocument/2006/relationships/image" Target="../media/image18.emf"/><Relationship Id="rId4" Type="http://schemas.openxmlformats.org/officeDocument/2006/relationships/image" Target="../media/image12.emf"/><Relationship Id="rId9" Type="http://schemas.openxmlformats.org/officeDocument/2006/relationships/image" Target="../media/image17.emf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emf"/><Relationship Id="rId13" Type="http://schemas.openxmlformats.org/officeDocument/2006/relationships/image" Target="../media/image32.emf"/><Relationship Id="rId18" Type="http://schemas.openxmlformats.org/officeDocument/2006/relationships/image" Target="../media/image37.emf"/><Relationship Id="rId3" Type="http://schemas.openxmlformats.org/officeDocument/2006/relationships/image" Target="../media/image22.emf"/><Relationship Id="rId21" Type="http://schemas.openxmlformats.org/officeDocument/2006/relationships/image" Target="../media/image40.emf"/><Relationship Id="rId7" Type="http://schemas.openxmlformats.org/officeDocument/2006/relationships/image" Target="../media/image26.emf"/><Relationship Id="rId12" Type="http://schemas.openxmlformats.org/officeDocument/2006/relationships/image" Target="../media/image31.emf"/><Relationship Id="rId17" Type="http://schemas.openxmlformats.org/officeDocument/2006/relationships/image" Target="../media/image36.emf"/><Relationship Id="rId2" Type="http://schemas.openxmlformats.org/officeDocument/2006/relationships/image" Target="../media/image21.emf"/><Relationship Id="rId16" Type="http://schemas.openxmlformats.org/officeDocument/2006/relationships/image" Target="../media/image35.emf"/><Relationship Id="rId20" Type="http://schemas.openxmlformats.org/officeDocument/2006/relationships/image" Target="../media/image39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5.emf"/><Relationship Id="rId11" Type="http://schemas.openxmlformats.org/officeDocument/2006/relationships/image" Target="../media/image30.emf"/><Relationship Id="rId5" Type="http://schemas.openxmlformats.org/officeDocument/2006/relationships/image" Target="../media/image24.emf"/><Relationship Id="rId15" Type="http://schemas.openxmlformats.org/officeDocument/2006/relationships/image" Target="../media/image34.emf"/><Relationship Id="rId23" Type="http://schemas.openxmlformats.org/officeDocument/2006/relationships/image" Target="../media/image42.emf"/><Relationship Id="rId10" Type="http://schemas.openxmlformats.org/officeDocument/2006/relationships/image" Target="../media/image29.emf"/><Relationship Id="rId19" Type="http://schemas.openxmlformats.org/officeDocument/2006/relationships/image" Target="../media/image38.emf"/><Relationship Id="rId4" Type="http://schemas.openxmlformats.org/officeDocument/2006/relationships/image" Target="../media/image23.emf"/><Relationship Id="rId9" Type="http://schemas.openxmlformats.org/officeDocument/2006/relationships/image" Target="../media/image28.emf"/><Relationship Id="rId14" Type="http://schemas.openxmlformats.org/officeDocument/2006/relationships/image" Target="../media/image33.emf"/><Relationship Id="rId22" Type="http://schemas.openxmlformats.org/officeDocument/2006/relationships/image" Target="../media/image41.emf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tif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tif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1775496F-F1CB-F245-B0F3-95B8F8C2A0F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3"/>
            <a:ext cx="12188825" cy="6856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613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- 2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CH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58813" y="1844675"/>
            <a:ext cx="5148262" cy="457517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 dirty="0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3"/>
          </p:nvPr>
        </p:nvSpPr>
        <p:spPr>
          <a:xfrm>
            <a:off x="6202364" y="1989138"/>
            <a:ext cx="5148262" cy="2088000"/>
          </a:xfrm>
          <a:noFill/>
        </p:spPr>
        <p:txBody>
          <a:bodyPr/>
          <a:lstStyle/>
          <a:p>
            <a:r>
              <a:rPr lang="en-US"/>
              <a:t>Click icon to add picture</a:t>
            </a:r>
            <a:endParaRPr lang="de-CH" dirty="0"/>
          </a:p>
        </p:txBody>
      </p:sp>
      <p:sp>
        <p:nvSpPr>
          <p:cNvPr id="5" name="Bildplatzhalter 8"/>
          <p:cNvSpPr>
            <a:spLocks noGrp="1"/>
          </p:cNvSpPr>
          <p:nvPr>
            <p:ph type="pic" sz="quarter" idx="14"/>
          </p:nvPr>
        </p:nvSpPr>
        <p:spPr>
          <a:xfrm>
            <a:off x="6202364" y="4331850"/>
            <a:ext cx="5148262" cy="2088000"/>
          </a:xfrm>
          <a:noFill/>
        </p:spPr>
        <p:txBody>
          <a:bodyPr/>
          <a:lstStyle/>
          <a:p>
            <a:r>
              <a:rPr lang="en-US"/>
              <a:t>Click icon to add picture</a:t>
            </a:r>
            <a:endParaRPr lang="de-CH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2ADA368-E207-7E43-BF78-BCE547E48A3F}" type="slidenum">
              <a:rPr lang="de-CH" smtClean="0"/>
              <a:pPr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04838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CH" dirty="0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3"/>
          </p:nvPr>
        </p:nvSpPr>
        <p:spPr>
          <a:xfrm>
            <a:off x="6202364" y="1989138"/>
            <a:ext cx="5148262" cy="2090737"/>
          </a:xfrm>
          <a:noFill/>
        </p:spPr>
        <p:txBody>
          <a:bodyPr/>
          <a:lstStyle/>
          <a:p>
            <a:r>
              <a:rPr lang="en-US"/>
              <a:t>Click icon to add picture</a:t>
            </a:r>
            <a:endParaRPr lang="de-CH" dirty="0"/>
          </a:p>
        </p:txBody>
      </p:sp>
      <p:sp>
        <p:nvSpPr>
          <p:cNvPr id="5" name="Bildplatzhalter 8"/>
          <p:cNvSpPr>
            <a:spLocks noGrp="1"/>
          </p:cNvSpPr>
          <p:nvPr>
            <p:ph type="pic" sz="quarter" idx="14"/>
          </p:nvPr>
        </p:nvSpPr>
        <p:spPr>
          <a:xfrm>
            <a:off x="6202364" y="4332288"/>
            <a:ext cx="5148262" cy="2087562"/>
          </a:xfrm>
          <a:noFill/>
        </p:spPr>
        <p:txBody>
          <a:bodyPr/>
          <a:lstStyle/>
          <a:p>
            <a:r>
              <a:rPr lang="en-US"/>
              <a:t>Click icon to add picture</a:t>
            </a:r>
            <a:endParaRPr lang="de-CH" dirty="0"/>
          </a:p>
        </p:txBody>
      </p:sp>
      <p:sp>
        <p:nvSpPr>
          <p:cNvPr id="6" name="Bildplatzhalter 8"/>
          <p:cNvSpPr>
            <a:spLocks noGrp="1"/>
          </p:cNvSpPr>
          <p:nvPr>
            <p:ph type="pic" sz="quarter" idx="15"/>
          </p:nvPr>
        </p:nvSpPr>
        <p:spPr>
          <a:xfrm>
            <a:off x="670421" y="1989138"/>
            <a:ext cx="5148262" cy="2090737"/>
          </a:xfrm>
          <a:noFill/>
        </p:spPr>
        <p:txBody>
          <a:bodyPr/>
          <a:lstStyle/>
          <a:p>
            <a:r>
              <a:rPr lang="en-US"/>
              <a:t>Click icon to add picture</a:t>
            </a:r>
            <a:endParaRPr lang="de-CH" dirty="0"/>
          </a:p>
        </p:txBody>
      </p:sp>
      <p:sp>
        <p:nvSpPr>
          <p:cNvPr id="7" name="Bildplatzhalter 8"/>
          <p:cNvSpPr>
            <a:spLocks noGrp="1"/>
          </p:cNvSpPr>
          <p:nvPr>
            <p:ph type="pic" sz="quarter" idx="16"/>
          </p:nvPr>
        </p:nvSpPr>
        <p:spPr>
          <a:xfrm>
            <a:off x="670421" y="4332288"/>
            <a:ext cx="5148262" cy="2087562"/>
          </a:xfrm>
          <a:noFill/>
        </p:spPr>
        <p:txBody>
          <a:bodyPr/>
          <a:lstStyle/>
          <a:p>
            <a:r>
              <a:rPr lang="en-US"/>
              <a:t>Click icon to add picture</a:t>
            </a:r>
            <a:endParaRPr lang="de-CH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D2ADA368-E207-7E43-BF78-BCE547E48A3F}" type="slidenum">
              <a:rPr lang="de-CH" smtClean="0"/>
              <a:pPr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185671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CH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ADA368-E207-7E43-BF78-BCE547E48A3F}" type="slidenum">
              <a:rPr lang="de-CH" smtClean="0"/>
              <a:pPr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467037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8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88825" cy="6858000"/>
          </a:xfrm>
          <a:solidFill>
            <a:schemeClr val="bg1">
              <a:lumMod val="7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de-CH" dirty="0"/>
          </a:p>
        </p:txBody>
      </p:sp>
      <p:sp>
        <p:nvSpPr>
          <p:cNvPr id="3" name="Vertikaler Textplatzhalter 4"/>
          <p:cNvSpPr>
            <a:spLocks noGrp="1"/>
          </p:cNvSpPr>
          <p:nvPr>
            <p:ph type="body" orient="vert" sz="quarter" idx="11" hasCustomPrompt="1"/>
          </p:nvPr>
        </p:nvSpPr>
        <p:spPr>
          <a:xfrm>
            <a:off x="11639028" y="332657"/>
            <a:ext cx="180639" cy="6191968"/>
          </a:xfrm>
        </p:spPr>
        <p:txBody>
          <a:bodyPr vert="vert270" anchor="b" anchorCtr="0"/>
          <a:lstStyle>
            <a:lvl1pPr marL="975" indent="0"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de-CH" dirty="0"/>
              <a:t>Ort, Region</a:t>
            </a:r>
          </a:p>
        </p:txBody>
      </p:sp>
    </p:spTree>
    <p:extLst>
      <p:ext uri="{BB962C8B-B14F-4D97-AF65-F5344CB8AC3E}">
        <p14:creationId xmlns:p14="http://schemas.microsoft.com/office/powerpoint/2010/main" val="1929482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 mi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8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88825" cy="6858000"/>
          </a:xfrm>
          <a:solidFill>
            <a:schemeClr val="bg1">
              <a:lumMod val="7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de-CH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58813" y="1836000"/>
            <a:ext cx="10691812" cy="1620000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e-CH" dirty="0"/>
          </a:p>
        </p:txBody>
      </p:sp>
      <p:sp>
        <p:nvSpPr>
          <p:cNvPr id="5" name="Vertikaler Textplatzhalter 4"/>
          <p:cNvSpPr>
            <a:spLocks noGrp="1"/>
          </p:cNvSpPr>
          <p:nvPr>
            <p:ph type="body" orient="vert" sz="quarter" idx="11" hasCustomPrompt="1"/>
          </p:nvPr>
        </p:nvSpPr>
        <p:spPr>
          <a:xfrm>
            <a:off x="11639028" y="332657"/>
            <a:ext cx="180639" cy="6191968"/>
          </a:xfrm>
        </p:spPr>
        <p:txBody>
          <a:bodyPr vert="vert270" anchor="b" anchorCtr="0"/>
          <a:lstStyle>
            <a:lvl1pPr marL="975" indent="0"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de-CH" dirty="0"/>
              <a:t>Ort, Region</a:t>
            </a:r>
          </a:p>
        </p:txBody>
      </p:sp>
    </p:spTree>
    <p:extLst>
      <p:ext uri="{BB962C8B-B14F-4D97-AF65-F5344CB8AC3E}">
        <p14:creationId xmlns:p14="http://schemas.microsoft.com/office/powerpoint/2010/main" val="2189853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 -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8"/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12188825" cy="6159600"/>
          </a:xfrm>
          <a:solidFill>
            <a:schemeClr val="bg1">
              <a:lumMod val="7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de-CH" dirty="0"/>
          </a:p>
        </p:txBody>
      </p:sp>
      <p:sp>
        <p:nvSpPr>
          <p:cNvPr id="5" name="Vertikaler Textplatzhalter 4"/>
          <p:cNvSpPr>
            <a:spLocks noGrp="1"/>
          </p:cNvSpPr>
          <p:nvPr>
            <p:ph type="body" orient="vert" sz="quarter" idx="12" hasCustomPrompt="1"/>
          </p:nvPr>
        </p:nvSpPr>
        <p:spPr>
          <a:xfrm>
            <a:off x="11639028" y="183600"/>
            <a:ext cx="180639" cy="5724636"/>
          </a:xfrm>
        </p:spPr>
        <p:txBody>
          <a:bodyPr vert="vert270" anchor="b" anchorCtr="0"/>
          <a:lstStyle>
            <a:lvl1pPr marL="975" indent="0"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de-CH" dirty="0"/>
              <a:t>Ort, Region</a:t>
            </a:r>
          </a:p>
        </p:txBody>
      </p:sp>
      <p:sp>
        <p:nvSpPr>
          <p:cNvPr id="6" name="Bildplatzhalter 4"/>
          <p:cNvSpPr>
            <a:spLocks noGrp="1"/>
          </p:cNvSpPr>
          <p:nvPr>
            <p:ph type="pic" sz="quarter" idx="14"/>
          </p:nvPr>
        </p:nvSpPr>
        <p:spPr>
          <a:xfrm>
            <a:off x="10476000" y="6354000"/>
            <a:ext cx="1332000" cy="504000"/>
          </a:xfrm>
        </p:spPr>
        <p:txBody>
          <a:bodyPr anchor="ctr" anchorCtr="0"/>
          <a:lstStyle>
            <a:lvl1pPr marL="975" indent="0" algn="ctr">
              <a:lnSpc>
                <a:spcPct val="100000"/>
              </a:lnSpc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de-CH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6" hasCustomPrompt="1"/>
          </p:nvPr>
        </p:nvSpPr>
        <p:spPr>
          <a:xfrm>
            <a:off x="6202362" y="6360193"/>
            <a:ext cx="4212049" cy="504000"/>
          </a:xfrm>
        </p:spPr>
        <p:txBody>
          <a:bodyPr anchor="ctr" anchorCtr="0"/>
          <a:lstStyle>
            <a:lvl1pPr marL="0" indent="0" algn="r">
              <a:lnSpc>
                <a:spcPct val="100000"/>
              </a:lnSpc>
              <a:buNone/>
              <a:defRPr sz="900" baseline="0"/>
            </a:lvl1pPr>
            <a:lvl2pPr marL="0" indent="0" algn="r">
              <a:lnSpc>
                <a:spcPct val="100000"/>
              </a:lnSpc>
              <a:buNone/>
              <a:defRPr sz="900"/>
            </a:lvl2pPr>
            <a:lvl3pPr marL="0" indent="0" algn="r">
              <a:lnSpc>
                <a:spcPct val="100000"/>
              </a:lnSpc>
              <a:buNone/>
              <a:defRPr sz="900"/>
            </a:lvl3pPr>
            <a:lvl4pPr marL="0" indent="0" algn="r">
              <a:lnSpc>
                <a:spcPct val="100000"/>
              </a:lnSpc>
              <a:buNone/>
              <a:defRPr sz="900"/>
            </a:lvl4pPr>
            <a:lvl5pPr marL="0" indent="0" algn="r">
              <a:lnSpc>
                <a:spcPct val="100000"/>
              </a:lnSpc>
              <a:buNone/>
              <a:defRPr sz="900"/>
            </a:lvl5pPr>
          </a:lstStyle>
          <a:p>
            <a:pPr lvl="0"/>
            <a:r>
              <a:rPr lang="de-CH" dirty="0"/>
              <a:t>Präsentiert von</a:t>
            </a:r>
          </a:p>
        </p:txBody>
      </p:sp>
    </p:spTree>
    <p:extLst>
      <p:ext uri="{BB962C8B-B14F-4D97-AF65-F5344CB8AC3E}">
        <p14:creationId xmlns:p14="http://schemas.microsoft.com/office/powerpoint/2010/main" val="337671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 mit Text -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8"/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12188825" cy="6159600"/>
          </a:xfrm>
          <a:solidFill>
            <a:schemeClr val="bg1">
              <a:lumMod val="7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de-CH" dirty="0"/>
          </a:p>
        </p:txBody>
      </p:sp>
      <p:sp>
        <p:nvSpPr>
          <p:cNvPr id="5" name="Vertikaler Textplatzhalter 4"/>
          <p:cNvSpPr>
            <a:spLocks noGrp="1"/>
          </p:cNvSpPr>
          <p:nvPr>
            <p:ph type="body" orient="vert" sz="quarter" idx="12" hasCustomPrompt="1"/>
          </p:nvPr>
        </p:nvSpPr>
        <p:spPr>
          <a:xfrm>
            <a:off x="11639028" y="183600"/>
            <a:ext cx="180639" cy="5724636"/>
          </a:xfrm>
        </p:spPr>
        <p:txBody>
          <a:bodyPr vert="vert270" anchor="b" anchorCtr="0"/>
          <a:lstStyle>
            <a:lvl1pPr marL="975" indent="0"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de-CH" dirty="0"/>
              <a:t>Ort, Region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58813" y="1836000"/>
            <a:ext cx="9900095" cy="12146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e-CH" dirty="0"/>
          </a:p>
        </p:txBody>
      </p:sp>
      <p:sp>
        <p:nvSpPr>
          <p:cNvPr id="7" name="Bildplatzhalter 4"/>
          <p:cNvSpPr>
            <a:spLocks noGrp="1"/>
          </p:cNvSpPr>
          <p:nvPr>
            <p:ph type="pic" sz="quarter" idx="14"/>
          </p:nvPr>
        </p:nvSpPr>
        <p:spPr>
          <a:xfrm>
            <a:off x="10476000" y="6354000"/>
            <a:ext cx="1332000" cy="504000"/>
          </a:xfrm>
        </p:spPr>
        <p:txBody>
          <a:bodyPr anchor="ctr" anchorCtr="0"/>
          <a:lstStyle>
            <a:lvl1pPr marL="975" indent="0" algn="ctr">
              <a:lnSpc>
                <a:spcPct val="100000"/>
              </a:lnSpc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de-CH" dirty="0"/>
          </a:p>
        </p:txBody>
      </p:sp>
      <p:sp>
        <p:nvSpPr>
          <p:cNvPr id="11" name="Textplatzhalter 6"/>
          <p:cNvSpPr>
            <a:spLocks noGrp="1"/>
          </p:cNvSpPr>
          <p:nvPr>
            <p:ph type="body" sz="quarter" idx="16" hasCustomPrompt="1"/>
          </p:nvPr>
        </p:nvSpPr>
        <p:spPr>
          <a:xfrm>
            <a:off x="6202362" y="6360193"/>
            <a:ext cx="4212049" cy="504000"/>
          </a:xfrm>
        </p:spPr>
        <p:txBody>
          <a:bodyPr anchor="ctr" anchorCtr="0"/>
          <a:lstStyle>
            <a:lvl1pPr marL="0" indent="0" algn="r">
              <a:lnSpc>
                <a:spcPct val="100000"/>
              </a:lnSpc>
              <a:buNone/>
              <a:defRPr sz="900" baseline="0"/>
            </a:lvl1pPr>
            <a:lvl2pPr marL="0" indent="0" algn="r">
              <a:lnSpc>
                <a:spcPct val="100000"/>
              </a:lnSpc>
              <a:buNone/>
              <a:defRPr sz="900"/>
            </a:lvl2pPr>
            <a:lvl3pPr marL="0" indent="0" algn="r">
              <a:lnSpc>
                <a:spcPct val="100000"/>
              </a:lnSpc>
              <a:buNone/>
              <a:defRPr sz="900"/>
            </a:lvl3pPr>
            <a:lvl4pPr marL="0" indent="0" algn="r">
              <a:lnSpc>
                <a:spcPct val="100000"/>
              </a:lnSpc>
              <a:buNone/>
              <a:defRPr sz="900"/>
            </a:lvl4pPr>
            <a:lvl5pPr marL="0" indent="0" algn="r">
              <a:lnSpc>
                <a:spcPct val="100000"/>
              </a:lnSpc>
              <a:buNone/>
              <a:defRPr sz="900"/>
            </a:lvl5pPr>
          </a:lstStyle>
          <a:p>
            <a:pPr lvl="0"/>
            <a:r>
              <a:rPr lang="de-CH" dirty="0"/>
              <a:t>Präsentiert von</a:t>
            </a:r>
          </a:p>
        </p:txBody>
      </p:sp>
    </p:spTree>
    <p:extLst>
      <p:ext uri="{BB962C8B-B14F-4D97-AF65-F5344CB8AC3E}">
        <p14:creationId xmlns:p14="http://schemas.microsoft.com/office/powerpoint/2010/main" val="2860471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6"/>
          <p:cNvSpPr>
            <a:spLocks noGrp="1"/>
          </p:cNvSpPr>
          <p:nvPr>
            <p:ph type="body" sz="quarter" idx="10"/>
          </p:nvPr>
        </p:nvSpPr>
        <p:spPr>
          <a:xfrm>
            <a:off x="658813" y="1844675"/>
            <a:ext cx="10691812" cy="4575175"/>
          </a:xfrm>
          <a:noFill/>
        </p:spPr>
        <p:txBody>
          <a:bodyPr lIns="0" tIns="0" rIns="0" bIns="0" anchor="t" anchorCtr="0"/>
          <a:lstStyle>
            <a:lvl1pPr marL="0" algn="l">
              <a:lnSpc>
                <a:spcPct val="90000"/>
              </a:lnSpc>
              <a:spcBef>
                <a:spcPts val="0"/>
              </a:spcBef>
              <a:buFontTx/>
              <a:buNone/>
              <a:defRPr sz="6000" b="0" i="0">
                <a:solidFill>
                  <a:schemeClr val="tx2"/>
                </a:solidFill>
                <a:latin typeface="+mn-lt"/>
              </a:defRPr>
            </a:lvl1pPr>
            <a:lvl2pPr marL="0" algn="ctr">
              <a:lnSpc>
                <a:spcPct val="100000"/>
              </a:lnSpc>
              <a:spcBef>
                <a:spcPts val="0"/>
              </a:spcBef>
              <a:buFontTx/>
              <a:buNone/>
              <a:defRPr sz="6000" b="0" i="0">
                <a:solidFill>
                  <a:schemeClr val="bg1"/>
                </a:solidFill>
                <a:latin typeface="+mn-lt"/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6000" b="0" i="0">
                <a:solidFill>
                  <a:schemeClr val="bg1"/>
                </a:solidFill>
                <a:latin typeface="+mn-lt"/>
              </a:defRPr>
            </a:lvl3pPr>
            <a:lvl4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6000" b="0" i="0">
                <a:solidFill>
                  <a:schemeClr val="bg1"/>
                </a:solidFill>
                <a:latin typeface="+mn-lt"/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6000" b="0" i="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2ADA368-E207-7E43-BF78-BCE547E48A3F}" type="slidenum">
              <a:rPr lang="de-CH" smtClean="0"/>
              <a:pPr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00317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gionen-Part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ADA368-E207-7E43-BF78-BCE547E48A3F}" type="slidenum">
              <a:rPr lang="de-CH" smtClean="0"/>
              <a:pPr/>
              <a:t>‹Nr.›</a:t>
            </a:fld>
            <a:endParaRPr lang="de-CH" dirty="0"/>
          </a:p>
        </p:txBody>
      </p:sp>
      <p:sp>
        <p:nvSpPr>
          <p:cNvPr id="5" name="Textfeld 3">
            <a:extLst>
              <a:ext uri="{FF2B5EF4-FFF2-40B4-BE49-F238E27FC236}">
                <a16:creationId xmlns:a16="http://schemas.microsoft.com/office/drawing/2014/main" id="{1DB148D8-4B6A-A346-871C-538F37EABE6F}"/>
              </a:ext>
            </a:extLst>
          </p:cNvPr>
          <p:cNvSpPr txBox="1"/>
          <p:nvPr userDrawn="1"/>
        </p:nvSpPr>
        <p:spPr>
          <a:xfrm>
            <a:off x="658800" y="554400"/>
            <a:ext cx="9900000" cy="12132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indent="0">
              <a:lnSpc>
                <a:spcPct val="110000"/>
              </a:lnSpc>
              <a:buClr>
                <a:schemeClr val="accent1"/>
              </a:buClr>
              <a:buSzPct val="80000"/>
              <a:buFont typeface="Wingdings" charset="2"/>
              <a:buNone/>
            </a:pPr>
            <a:r>
              <a:rPr lang="en-US" sz="3600" dirty="0">
                <a:solidFill>
                  <a:schemeClr val="tx2"/>
                </a:solidFill>
              </a:rPr>
              <a:t>Our regional partners.</a:t>
            </a:r>
          </a:p>
        </p:txBody>
      </p:sp>
      <p:pic>
        <p:nvPicPr>
          <p:cNvPr id="6" name="Picture 5" descr="ppt_rdk_16_9_2018_i.pdf">
            <a:extLst>
              <a:ext uri="{FF2B5EF4-FFF2-40B4-BE49-F238E27FC236}">
                <a16:creationId xmlns:a16="http://schemas.microsoft.com/office/drawing/2014/main" id="{29EBC79A-9341-0249-A09C-32FCFB2D4C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71700"/>
            <a:ext cx="12077700" cy="468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149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ategische Premium-Part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ADA368-E207-7E43-BF78-BCE547E48A3F}" type="slidenum">
              <a:rPr lang="de-CH" smtClean="0"/>
              <a:pPr/>
              <a:t>‹Nr.›</a:t>
            </a:fld>
            <a:endParaRPr lang="de-CH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93637DB-6D5E-C748-A10E-F380A8512A5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261" y="4016121"/>
            <a:ext cx="2482479" cy="576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F94CF2D-6035-4946-96AE-94A831A5C4B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034" y="2520000"/>
            <a:ext cx="2257200" cy="684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B4E266B-13D5-B940-A6A9-A424FA011D6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0006" y="2702143"/>
            <a:ext cx="3026000" cy="320400"/>
          </a:xfrm>
          <a:prstGeom prst="rect">
            <a:avLst/>
          </a:prstGeom>
        </p:spPr>
      </p:pic>
      <p:sp>
        <p:nvSpPr>
          <p:cNvPr id="13" name="Textfeld 3">
            <a:extLst>
              <a:ext uri="{FF2B5EF4-FFF2-40B4-BE49-F238E27FC236}">
                <a16:creationId xmlns:a16="http://schemas.microsoft.com/office/drawing/2014/main" id="{8DBDDCB0-63CB-334D-A1EE-FEB998F074DD}"/>
              </a:ext>
            </a:extLst>
          </p:cNvPr>
          <p:cNvSpPr txBox="1"/>
          <p:nvPr userDrawn="1"/>
        </p:nvSpPr>
        <p:spPr>
          <a:xfrm>
            <a:off x="658800" y="554400"/>
            <a:ext cx="9900000" cy="12132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indent="0">
              <a:lnSpc>
                <a:spcPct val="110000"/>
              </a:lnSpc>
              <a:buClr>
                <a:schemeClr val="accent1"/>
              </a:buClr>
              <a:buSzPct val="80000"/>
              <a:buFont typeface="Wingdings" charset="2"/>
              <a:buNone/>
            </a:pPr>
            <a:r>
              <a:rPr lang="en-GB" sz="3600" dirty="0">
                <a:solidFill>
                  <a:schemeClr val="tx2"/>
                </a:solidFill>
              </a:rPr>
              <a:t>Strategic premium partners.</a:t>
            </a:r>
            <a:endParaRPr lang="de-CH" sz="3600" dirty="0">
              <a:solidFill>
                <a:schemeClr val="tx2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F094F49-2D33-B747-8EAA-D32749F80F9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1571" y="2696694"/>
            <a:ext cx="2518539" cy="37246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80F24D4-7499-C14E-A86E-C2406D32340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4012" y="3884144"/>
            <a:ext cx="3013656" cy="84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276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06C0AC49-1716-EF43-A291-D740E8F3BF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3600" y="1"/>
            <a:ext cx="1745999" cy="1745999"/>
          </a:xfrm>
          <a:prstGeom prst="rect">
            <a:avLst/>
          </a:prstGeom>
        </p:spPr>
      </p:pic>
      <p:sp>
        <p:nvSpPr>
          <p:cNvPr id="37" name="Bildplatzhalter 36"/>
          <p:cNvSpPr>
            <a:spLocks noGrp="1"/>
          </p:cNvSpPr>
          <p:nvPr>
            <p:ph type="pic" sz="quarter" idx="15"/>
          </p:nvPr>
        </p:nvSpPr>
        <p:spPr>
          <a:xfrm>
            <a:off x="0" y="345600"/>
            <a:ext cx="12188825" cy="6163200"/>
          </a:xfrm>
          <a:custGeom>
            <a:avLst/>
            <a:gdLst>
              <a:gd name="connsiteX0" fmla="*/ 0 w 12188825"/>
              <a:gd name="connsiteY0" fmla="*/ 0 h 6163200"/>
              <a:gd name="connsiteX1" fmla="*/ 9723600 w 12188825"/>
              <a:gd name="connsiteY1" fmla="*/ 0 h 6163200"/>
              <a:gd name="connsiteX2" fmla="*/ 9723600 w 12188825"/>
              <a:gd name="connsiteY2" fmla="*/ 1396800 h 6163200"/>
              <a:gd name="connsiteX3" fmla="*/ 11466000 w 12188825"/>
              <a:gd name="connsiteY3" fmla="*/ 1396800 h 6163200"/>
              <a:gd name="connsiteX4" fmla="*/ 11466000 w 12188825"/>
              <a:gd name="connsiteY4" fmla="*/ 0 h 6163200"/>
              <a:gd name="connsiteX5" fmla="*/ 12188825 w 12188825"/>
              <a:gd name="connsiteY5" fmla="*/ 0 h 6163200"/>
              <a:gd name="connsiteX6" fmla="*/ 12188825 w 12188825"/>
              <a:gd name="connsiteY6" fmla="*/ 2363320 h 6163200"/>
              <a:gd name="connsiteX7" fmla="*/ 12188825 w 12188825"/>
              <a:gd name="connsiteY7" fmla="*/ 5907600 h 6163200"/>
              <a:gd name="connsiteX8" fmla="*/ 12188825 w 12188825"/>
              <a:gd name="connsiteY8" fmla="*/ 6163200 h 6163200"/>
              <a:gd name="connsiteX9" fmla="*/ 0 w 12188825"/>
              <a:gd name="connsiteY9" fmla="*/ 6163200 h 6163200"/>
              <a:gd name="connsiteX10" fmla="*/ 0 w 12188825"/>
              <a:gd name="connsiteY10" fmla="*/ 5907600 h 6163200"/>
              <a:gd name="connsiteX11" fmla="*/ 0 w 12188825"/>
              <a:gd name="connsiteY11" fmla="*/ 2363320 h 616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88825" h="6163200">
                <a:moveTo>
                  <a:pt x="0" y="0"/>
                </a:moveTo>
                <a:lnTo>
                  <a:pt x="9723600" y="0"/>
                </a:lnTo>
                <a:lnTo>
                  <a:pt x="9723600" y="1396800"/>
                </a:lnTo>
                <a:lnTo>
                  <a:pt x="11466000" y="1396800"/>
                </a:lnTo>
                <a:lnTo>
                  <a:pt x="11466000" y="0"/>
                </a:lnTo>
                <a:lnTo>
                  <a:pt x="12188825" y="0"/>
                </a:lnTo>
                <a:lnTo>
                  <a:pt x="12188825" y="2363320"/>
                </a:lnTo>
                <a:lnTo>
                  <a:pt x="12188825" y="5907600"/>
                </a:lnTo>
                <a:lnTo>
                  <a:pt x="12188825" y="6163200"/>
                </a:lnTo>
                <a:lnTo>
                  <a:pt x="0" y="6163200"/>
                </a:lnTo>
                <a:lnTo>
                  <a:pt x="0" y="5907600"/>
                </a:lnTo>
                <a:lnTo>
                  <a:pt x="0" y="23633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58813" y="1836000"/>
            <a:ext cx="10691812" cy="1620000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e-CH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658813" y="3609020"/>
            <a:ext cx="10691811" cy="162000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de-CH" dirty="0"/>
          </a:p>
        </p:txBody>
      </p:sp>
      <p:sp>
        <p:nvSpPr>
          <p:cNvPr id="10" name="Vertikaler Textplatzhalter 4"/>
          <p:cNvSpPr>
            <a:spLocks noGrp="1"/>
          </p:cNvSpPr>
          <p:nvPr>
            <p:ph type="body" orient="vert" sz="quarter" idx="14" hasCustomPrompt="1"/>
          </p:nvPr>
        </p:nvSpPr>
        <p:spPr>
          <a:xfrm>
            <a:off x="11639028" y="2528342"/>
            <a:ext cx="180639" cy="3744416"/>
          </a:xfrm>
        </p:spPr>
        <p:txBody>
          <a:bodyPr vert="vert270" anchor="b" anchorCtr="0"/>
          <a:lstStyle>
            <a:lvl1pPr marL="975" indent="0"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de-CH" dirty="0"/>
              <a:t>Ort, Region</a:t>
            </a:r>
          </a:p>
        </p:txBody>
      </p:sp>
    </p:spTree>
    <p:extLst>
      <p:ext uri="{BB962C8B-B14F-4D97-AF65-F5344CB8AC3E}">
        <p14:creationId xmlns:p14="http://schemas.microsoft.com/office/powerpoint/2010/main" val="496888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ategische Part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ADA368-E207-7E43-BF78-BCE547E48A3F}" type="slidenum">
              <a:rPr lang="de-CH" smtClean="0"/>
              <a:pPr/>
              <a:t>‹Nr.›</a:t>
            </a:fld>
            <a:endParaRPr lang="de-CH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D7CEB53-088A-844F-9598-CC83F44F954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7073" y="3913293"/>
            <a:ext cx="1199008" cy="58237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26DB65C-9122-F447-91D5-476C9765127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6091" y="3930880"/>
            <a:ext cx="1412771" cy="5472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F171F3D-1244-0441-A391-904BA1A786A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63837" y="4997609"/>
            <a:ext cx="1645481" cy="716400"/>
          </a:xfrm>
          <a:prstGeom prst="rect">
            <a:avLst/>
          </a:prstGeom>
        </p:spPr>
      </p:pic>
      <p:sp>
        <p:nvSpPr>
          <p:cNvPr id="18" name="Textfeld 3">
            <a:extLst>
              <a:ext uri="{FF2B5EF4-FFF2-40B4-BE49-F238E27FC236}">
                <a16:creationId xmlns:a16="http://schemas.microsoft.com/office/drawing/2014/main" id="{DCBC9A29-8AE6-C747-9C9E-6F3C54394204}"/>
              </a:ext>
            </a:extLst>
          </p:cNvPr>
          <p:cNvSpPr txBox="1"/>
          <p:nvPr userDrawn="1"/>
        </p:nvSpPr>
        <p:spPr>
          <a:xfrm>
            <a:off x="658800" y="554400"/>
            <a:ext cx="9900000" cy="12132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indent="0">
              <a:lnSpc>
                <a:spcPct val="110000"/>
              </a:lnSpc>
              <a:buClr>
                <a:schemeClr val="accent1"/>
              </a:buClr>
              <a:buSzPct val="80000"/>
              <a:buFont typeface="Wingdings" charset="2"/>
              <a:buNone/>
            </a:pPr>
            <a:r>
              <a:rPr lang="en-GB" sz="3600" dirty="0">
                <a:solidFill>
                  <a:schemeClr val="tx2"/>
                </a:solidFill>
              </a:rPr>
              <a:t>Strategic partners.</a:t>
            </a:r>
            <a:endParaRPr lang="de-CH" sz="3600" dirty="0">
              <a:solidFill>
                <a:schemeClr val="tx2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2A2A94B-6DAA-9A4F-BFFA-19012E75559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4360" y="2588797"/>
            <a:ext cx="2084321" cy="644400"/>
          </a:xfrm>
          <a:prstGeom prst="rect">
            <a:avLst/>
          </a:prstGeom>
        </p:spPr>
      </p:pic>
      <p:pic>
        <p:nvPicPr>
          <p:cNvPr id="20" name="Picture 1">
            <a:extLst>
              <a:ext uri="{FF2B5EF4-FFF2-40B4-BE49-F238E27FC236}">
                <a16:creationId xmlns:a16="http://schemas.microsoft.com/office/drawing/2014/main" id="{ACD416C7-76B8-E84D-943A-1E67958836D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86993" y="3832673"/>
            <a:ext cx="743614" cy="743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5" descr="ST0007501.eps">
            <a:extLst>
              <a:ext uri="{FF2B5EF4-FFF2-40B4-BE49-F238E27FC236}">
                <a16:creationId xmlns:a16="http://schemas.microsoft.com/office/drawing/2014/main" id="{F1FDEBBD-777A-D845-9C41-7DEB3539D94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65183" y="2631610"/>
            <a:ext cx="1873536" cy="55877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74429A4-5008-5B44-85EE-CB1064E65ECC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0393" y="2520000"/>
            <a:ext cx="784166" cy="781994"/>
          </a:xfrm>
          <a:prstGeom prst="rect">
            <a:avLst/>
          </a:prstGeom>
        </p:spPr>
      </p:pic>
      <p:pic>
        <p:nvPicPr>
          <p:cNvPr id="23" name="Picture 22" descr="ST0042879.eps">
            <a:extLst>
              <a:ext uri="{FF2B5EF4-FFF2-40B4-BE49-F238E27FC236}">
                <a16:creationId xmlns:a16="http://schemas.microsoft.com/office/drawing/2014/main" id="{415B5C30-C414-A64D-AF67-75D47B889F0B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6306" y="3932959"/>
            <a:ext cx="1462035" cy="543042"/>
          </a:xfrm>
          <a:prstGeom prst="rect">
            <a:avLst/>
          </a:prstGeom>
        </p:spPr>
      </p:pic>
      <p:pic>
        <p:nvPicPr>
          <p:cNvPr id="34" name="Picture 33" descr="ST0044085.eps">
            <a:extLst>
              <a:ext uri="{FF2B5EF4-FFF2-40B4-BE49-F238E27FC236}">
                <a16:creationId xmlns:a16="http://schemas.microsoft.com/office/drawing/2014/main" id="{6DC31C41-11FC-7940-97B0-CC1E40E65E3B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8696" y="2568463"/>
            <a:ext cx="1462035" cy="685068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39C53510-288D-2E46-AA18-E802AD7EFB8D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854" y="5143283"/>
            <a:ext cx="2110346" cy="425052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8DF906D7-A62C-F043-AA6B-85F1031C2B5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3652" y="5228587"/>
            <a:ext cx="2105736" cy="254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276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ffizielle Part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005D18C-9645-F848-BE30-5D6851FB49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4006" y="2543556"/>
            <a:ext cx="1360800" cy="674846"/>
          </a:xfrm>
          <a:prstGeom prst="rect">
            <a:avLst/>
          </a:prstGeom>
        </p:spPr>
      </p:pic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ADA368-E207-7E43-BF78-BCE547E48A3F}" type="slidenum">
              <a:rPr lang="de-CH" smtClean="0"/>
              <a:pPr/>
              <a:t>‹Nr.›</a:t>
            </a:fld>
            <a:endParaRPr lang="de-CH" dirty="0"/>
          </a:p>
        </p:txBody>
      </p:sp>
      <p:sp>
        <p:nvSpPr>
          <p:cNvPr id="26" name="Textfeld 3">
            <a:extLst>
              <a:ext uri="{FF2B5EF4-FFF2-40B4-BE49-F238E27FC236}">
                <a16:creationId xmlns:a16="http://schemas.microsoft.com/office/drawing/2014/main" id="{C0061C49-06BB-4B4D-BA93-9FCF46E017D8}"/>
              </a:ext>
            </a:extLst>
          </p:cNvPr>
          <p:cNvSpPr txBox="1"/>
          <p:nvPr userDrawn="1"/>
        </p:nvSpPr>
        <p:spPr>
          <a:xfrm>
            <a:off x="658800" y="554400"/>
            <a:ext cx="9900000" cy="12132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indent="0">
              <a:lnSpc>
                <a:spcPct val="110000"/>
              </a:lnSpc>
              <a:buClr>
                <a:schemeClr val="accent1"/>
              </a:buClr>
              <a:buSzPct val="80000"/>
              <a:buFont typeface="Wingdings" charset="2"/>
              <a:buNone/>
            </a:pPr>
            <a:r>
              <a:rPr lang="en-GB" sz="3600" dirty="0">
                <a:solidFill>
                  <a:schemeClr val="tx2"/>
                </a:solidFill>
              </a:rPr>
              <a:t>Official partners.</a:t>
            </a:r>
            <a:endParaRPr lang="de-CH" sz="3600" dirty="0">
              <a:solidFill>
                <a:schemeClr val="tx2"/>
              </a:solidFill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5555D7C4-8081-9A48-B4A2-28D4C96AC99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8759" y="4560343"/>
            <a:ext cx="820799" cy="82079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724F84A-09AC-8040-AAC8-11A2B726D2F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8249" y="4810542"/>
            <a:ext cx="1688696" cy="320400"/>
          </a:xfrm>
          <a:prstGeom prst="rect">
            <a:avLst/>
          </a:prstGeom>
        </p:spPr>
      </p:pic>
      <p:pic>
        <p:nvPicPr>
          <p:cNvPr id="29" name="Picture 28" descr="ST0044086.eps">
            <a:extLst>
              <a:ext uri="{FF2B5EF4-FFF2-40B4-BE49-F238E27FC236}">
                <a16:creationId xmlns:a16="http://schemas.microsoft.com/office/drawing/2014/main" id="{964A97C5-D4E5-AF40-AF6C-7C190B9A3E3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4173" y="4797548"/>
            <a:ext cx="1305620" cy="346389"/>
          </a:xfrm>
          <a:prstGeom prst="rect">
            <a:avLst/>
          </a:prstGeom>
        </p:spPr>
      </p:pic>
      <p:pic>
        <p:nvPicPr>
          <p:cNvPr id="30" name="Picture 29" descr="ST0039766.eps">
            <a:extLst>
              <a:ext uri="{FF2B5EF4-FFF2-40B4-BE49-F238E27FC236}">
                <a16:creationId xmlns:a16="http://schemas.microsoft.com/office/drawing/2014/main" id="{B948B220-FEAD-F54C-B016-FC664114935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2006" y="4687275"/>
            <a:ext cx="1664518" cy="566934"/>
          </a:xfrm>
          <a:prstGeom prst="rect">
            <a:avLst/>
          </a:prstGeom>
        </p:spPr>
      </p:pic>
      <p:pic>
        <p:nvPicPr>
          <p:cNvPr id="31" name="Picture 30" descr="ST0035235.eps">
            <a:extLst>
              <a:ext uri="{FF2B5EF4-FFF2-40B4-BE49-F238E27FC236}">
                <a16:creationId xmlns:a16="http://schemas.microsoft.com/office/drawing/2014/main" id="{8930F8AF-6C71-3648-8C0F-F5BF374BA74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76883" y="4771023"/>
            <a:ext cx="1490588" cy="399439"/>
          </a:xfrm>
          <a:prstGeom prst="rect">
            <a:avLst/>
          </a:prstGeom>
        </p:spPr>
      </p:pic>
      <p:pic>
        <p:nvPicPr>
          <p:cNvPr id="32" name="Picture 31" descr="ST0044616.eps">
            <a:extLst>
              <a:ext uri="{FF2B5EF4-FFF2-40B4-BE49-F238E27FC236}">
                <a16:creationId xmlns:a16="http://schemas.microsoft.com/office/drawing/2014/main" id="{D78BF4AB-DFE8-5740-A1A1-50E4499CD137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460" y="5474299"/>
            <a:ext cx="627047" cy="775837"/>
          </a:xfrm>
          <a:prstGeom prst="rect">
            <a:avLst/>
          </a:prstGeom>
        </p:spPr>
      </p:pic>
      <p:pic>
        <p:nvPicPr>
          <p:cNvPr id="33" name="Picture 36" descr="l92357_ne_visana_xxxxxxxxxx.eps">
            <a:extLst>
              <a:ext uri="{FF2B5EF4-FFF2-40B4-BE49-F238E27FC236}">
                <a16:creationId xmlns:a16="http://schemas.microsoft.com/office/drawing/2014/main" id="{92510957-04CE-2D4F-A180-49F0AC22F3D8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8685" y="5692676"/>
            <a:ext cx="1131161" cy="33908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C56FEED8-5502-EE44-9790-E042979BE336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850" y="2645108"/>
            <a:ext cx="1170267" cy="471600"/>
          </a:xfrm>
          <a:prstGeom prst="rect">
            <a:avLst/>
          </a:prstGeom>
        </p:spPr>
      </p:pic>
      <p:pic>
        <p:nvPicPr>
          <p:cNvPr id="35" name="Picture 34" descr="Holy_Cow_Logo[1].eps">
            <a:extLst>
              <a:ext uri="{FF2B5EF4-FFF2-40B4-BE49-F238E27FC236}">
                <a16:creationId xmlns:a16="http://schemas.microsoft.com/office/drawing/2014/main" id="{ED51E8CB-7B74-3D4A-A10E-F400CE5B9883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3001" y="2545407"/>
            <a:ext cx="1319192" cy="671003"/>
          </a:xfrm>
          <a:prstGeom prst="rect">
            <a:avLst/>
          </a:prstGeom>
        </p:spPr>
      </p:pic>
      <p:pic>
        <p:nvPicPr>
          <p:cNvPr id="36" name="Picture 19" descr="INTERSPORT®-Rent.skala.eps">
            <a:extLst>
              <a:ext uri="{FF2B5EF4-FFF2-40B4-BE49-F238E27FC236}">
                <a16:creationId xmlns:a16="http://schemas.microsoft.com/office/drawing/2014/main" id="{A89E4C39-8B33-684F-8935-7A19EF631D83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22411" y="2675267"/>
            <a:ext cx="1799533" cy="411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38" descr="ST0044615.eps">
            <a:extLst>
              <a:ext uri="{FF2B5EF4-FFF2-40B4-BE49-F238E27FC236}">
                <a16:creationId xmlns:a16="http://schemas.microsoft.com/office/drawing/2014/main" id="{FEA23CE4-5742-0843-B804-30F970745DB5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1384" y="3624186"/>
            <a:ext cx="661587" cy="670905"/>
          </a:xfrm>
          <a:prstGeom prst="rect">
            <a:avLst/>
          </a:prstGeom>
        </p:spPr>
      </p:pic>
      <p:pic>
        <p:nvPicPr>
          <p:cNvPr id="40" name="Picture 39" descr="ST0042878.eps">
            <a:extLst>
              <a:ext uri="{FF2B5EF4-FFF2-40B4-BE49-F238E27FC236}">
                <a16:creationId xmlns:a16="http://schemas.microsoft.com/office/drawing/2014/main" id="{80483CCC-A91F-1641-9005-71876DB5074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2654" y="3615391"/>
            <a:ext cx="1303223" cy="688495"/>
          </a:xfrm>
          <a:prstGeom prst="rect">
            <a:avLst/>
          </a:prstGeom>
        </p:spPr>
      </p:pic>
      <p:pic>
        <p:nvPicPr>
          <p:cNvPr id="41" name="Picture 40" descr="ST0038858.eps">
            <a:extLst>
              <a:ext uri="{FF2B5EF4-FFF2-40B4-BE49-F238E27FC236}">
                <a16:creationId xmlns:a16="http://schemas.microsoft.com/office/drawing/2014/main" id="{990BF4E0-E3E7-9A44-9CE5-F5749BC7250A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3442" y="3743582"/>
            <a:ext cx="2191432" cy="432113"/>
          </a:xfrm>
          <a:prstGeom prst="rect">
            <a:avLst/>
          </a:prstGeom>
        </p:spPr>
      </p:pic>
      <p:pic>
        <p:nvPicPr>
          <p:cNvPr id="42" name="Picture 41" descr="ST0039590.eps">
            <a:extLst>
              <a:ext uri="{FF2B5EF4-FFF2-40B4-BE49-F238E27FC236}">
                <a16:creationId xmlns:a16="http://schemas.microsoft.com/office/drawing/2014/main" id="{D29742BD-4E67-8A45-9060-F8F37DD728A7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212" y="3802612"/>
            <a:ext cx="1663543" cy="314052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60279B04-A5F6-2A47-A40A-997CC89843FF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4097" y="3459199"/>
            <a:ext cx="997000" cy="1000879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55928128-2D7E-AB4B-86B3-A31E1CA7F0D5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551" y="1707199"/>
            <a:ext cx="1264865" cy="54000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35A665BE-2353-6B4F-8085-6F8CAC0AFDFD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0643" y="1843999"/>
            <a:ext cx="1803909" cy="266400"/>
          </a:xfrm>
          <a:prstGeom prst="rect">
            <a:avLst/>
          </a:prstGeom>
        </p:spPr>
      </p:pic>
      <p:pic>
        <p:nvPicPr>
          <p:cNvPr id="68" name="Picture 67" descr="ST0038856.eps">
            <a:extLst>
              <a:ext uri="{FF2B5EF4-FFF2-40B4-BE49-F238E27FC236}">
                <a16:creationId xmlns:a16="http://schemas.microsoft.com/office/drawing/2014/main" id="{5C2B4170-CB75-4E4D-A5BE-9315A3BCE395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12087" y="1716944"/>
            <a:ext cx="1620180" cy="520510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360E51B5-9B5C-564A-9F0D-5372FF3D5A20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2756" y="1774096"/>
            <a:ext cx="1732805" cy="406206"/>
          </a:xfrm>
          <a:prstGeom prst="rect">
            <a:avLst/>
          </a:prstGeom>
        </p:spPr>
      </p:pic>
      <p:pic>
        <p:nvPicPr>
          <p:cNvPr id="70" name="Picture 69" descr="ST0037539.eps">
            <a:extLst>
              <a:ext uri="{FF2B5EF4-FFF2-40B4-BE49-F238E27FC236}">
                <a16:creationId xmlns:a16="http://schemas.microsoft.com/office/drawing/2014/main" id="{8BF6D297-260E-0547-8A54-CF6A8ABE7F23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7620" y="1733390"/>
            <a:ext cx="1193290" cy="487618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9DB878C1-B4FE-9047-A43F-3EBBB4249DFF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9979" y="2579512"/>
            <a:ext cx="1213584" cy="607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276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an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 descr="ST-Folie_16-9_rot.tif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7929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539999"/>
            <a:ext cx="12188825" cy="5778000"/>
          </a:xfrm>
        </p:spPr>
        <p:txBody>
          <a:bodyPr anchor="ctr" anchorCtr="0">
            <a:noAutofit/>
          </a:bodyPr>
          <a:lstStyle>
            <a:lvl1pPr algn="ctr">
              <a:lnSpc>
                <a:spcPct val="90000"/>
              </a:lnSpc>
              <a:defRPr sz="60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863302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nke. Merci. Grazie. Grazia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 descr="ST-Folie_16-9_rot.tif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7929"/>
          </a:xfrm>
          <a:prstGeom prst="rect">
            <a:avLst/>
          </a:prstGeom>
        </p:spPr>
      </p:pic>
      <p:sp>
        <p:nvSpPr>
          <p:cNvPr id="5" name="Textfeld 4"/>
          <p:cNvSpPr txBox="1"/>
          <p:nvPr userDrawn="1"/>
        </p:nvSpPr>
        <p:spPr>
          <a:xfrm>
            <a:off x="-1" y="540000"/>
            <a:ext cx="12188825" cy="5778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marL="0" indent="0" algn="ctr">
              <a:lnSpc>
                <a:spcPct val="90000"/>
              </a:lnSpc>
              <a:buClr>
                <a:schemeClr val="accent1"/>
              </a:buClr>
              <a:buSzPct val="80000"/>
              <a:buFont typeface="Wingdings" charset="2"/>
              <a:buNone/>
            </a:pPr>
            <a:r>
              <a:rPr lang="de-CH" sz="6000" b="0" i="0" dirty="0">
                <a:solidFill>
                  <a:srgbClr val="FFFFFF"/>
                </a:solidFill>
                <a:latin typeface="+mj-lt"/>
                <a:ea typeface="Lucida Grande"/>
                <a:cs typeface="Lucida Grande"/>
              </a:rPr>
              <a:t>Danke. Merci. Grazie. Grazia.</a:t>
            </a:r>
            <a:endParaRPr lang="de-CH" sz="6000" dirty="0">
              <a:solidFill>
                <a:srgbClr val="FFFFFF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48625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-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Bildplatzhalter 36"/>
          <p:cNvSpPr>
            <a:spLocks noGrp="1"/>
          </p:cNvSpPr>
          <p:nvPr>
            <p:ph type="pic" sz="quarter" idx="15"/>
          </p:nvPr>
        </p:nvSpPr>
        <p:spPr>
          <a:xfrm>
            <a:off x="0" y="345600"/>
            <a:ext cx="12188825" cy="5907600"/>
          </a:xfrm>
          <a:custGeom>
            <a:avLst/>
            <a:gdLst>
              <a:gd name="connsiteX0" fmla="*/ 0 w 12188825"/>
              <a:gd name="connsiteY0" fmla="*/ 0 h 5907600"/>
              <a:gd name="connsiteX1" fmla="*/ 9723600 w 12188825"/>
              <a:gd name="connsiteY1" fmla="*/ 0 h 5907600"/>
              <a:gd name="connsiteX2" fmla="*/ 9723600 w 12188825"/>
              <a:gd name="connsiteY2" fmla="*/ 1396800 h 5907600"/>
              <a:gd name="connsiteX3" fmla="*/ 11466000 w 12188825"/>
              <a:gd name="connsiteY3" fmla="*/ 1396800 h 5907600"/>
              <a:gd name="connsiteX4" fmla="*/ 11466000 w 12188825"/>
              <a:gd name="connsiteY4" fmla="*/ 0 h 5907600"/>
              <a:gd name="connsiteX5" fmla="*/ 12188825 w 12188825"/>
              <a:gd name="connsiteY5" fmla="*/ 0 h 5907600"/>
              <a:gd name="connsiteX6" fmla="*/ 12188825 w 12188825"/>
              <a:gd name="connsiteY6" fmla="*/ 5907600 h 5907600"/>
              <a:gd name="connsiteX7" fmla="*/ 0 w 12188825"/>
              <a:gd name="connsiteY7" fmla="*/ 5907600 h 590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88825" h="5907600">
                <a:moveTo>
                  <a:pt x="0" y="0"/>
                </a:moveTo>
                <a:lnTo>
                  <a:pt x="9723600" y="0"/>
                </a:lnTo>
                <a:lnTo>
                  <a:pt x="9723600" y="1396800"/>
                </a:lnTo>
                <a:lnTo>
                  <a:pt x="11466000" y="1396800"/>
                </a:lnTo>
                <a:lnTo>
                  <a:pt x="11466000" y="0"/>
                </a:lnTo>
                <a:lnTo>
                  <a:pt x="12188825" y="0"/>
                </a:lnTo>
                <a:lnTo>
                  <a:pt x="12188825" y="5907600"/>
                </a:lnTo>
                <a:lnTo>
                  <a:pt x="0" y="59076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58813" y="1836000"/>
            <a:ext cx="10691812" cy="1620000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e-CH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658813" y="3610800"/>
            <a:ext cx="10691811" cy="162000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de-CH" dirty="0"/>
          </a:p>
        </p:txBody>
      </p:sp>
      <p:sp>
        <p:nvSpPr>
          <p:cNvPr id="39" name="Vertikaler Textplatzhalter 4"/>
          <p:cNvSpPr>
            <a:spLocks noGrp="1"/>
          </p:cNvSpPr>
          <p:nvPr>
            <p:ph type="body" orient="vert" sz="quarter" idx="12" hasCustomPrompt="1"/>
          </p:nvPr>
        </p:nvSpPr>
        <p:spPr>
          <a:xfrm>
            <a:off x="11638800" y="183600"/>
            <a:ext cx="180000" cy="5724000"/>
          </a:xfrm>
        </p:spPr>
        <p:txBody>
          <a:bodyPr vert="vert270" anchor="b" anchorCtr="0"/>
          <a:lstStyle>
            <a:lvl1pPr marL="975" indent="0"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de-CH" dirty="0"/>
              <a:t>Ort, Region</a:t>
            </a:r>
          </a:p>
        </p:txBody>
      </p:sp>
      <p:sp>
        <p:nvSpPr>
          <p:cNvPr id="40" name="Bildplatzhalter 4"/>
          <p:cNvSpPr>
            <a:spLocks noGrp="1"/>
          </p:cNvSpPr>
          <p:nvPr>
            <p:ph type="pic" sz="quarter" idx="14"/>
          </p:nvPr>
        </p:nvSpPr>
        <p:spPr>
          <a:xfrm>
            <a:off x="10476000" y="6354000"/>
            <a:ext cx="1332000" cy="504000"/>
          </a:xfrm>
        </p:spPr>
        <p:txBody>
          <a:bodyPr anchor="ctr" anchorCtr="0"/>
          <a:lstStyle>
            <a:lvl1pPr marL="975" indent="0" algn="ctr">
              <a:lnSpc>
                <a:spcPct val="100000"/>
              </a:lnSpc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de-CH" dirty="0"/>
          </a:p>
        </p:txBody>
      </p:sp>
      <p:sp>
        <p:nvSpPr>
          <p:cNvPr id="41" name="Textplatzhalter 6"/>
          <p:cNvSpPr>
            <a:spLocks noGrp="1"/>
          </p:cNvSpPr>
          <p:nvPr>
            <p:ph type="body" sz="quarter" idx="16" hasCustomPrompt="1"/>
          </p:nvPr>
        </p:nvSpPr>
        <p:spPr>
          <a:xfrm>
            <a:off x="6202362" y="6360193"/>
            <a:ext cx="4212049" cy="504000"/>
          </a:xfrm>
        </p:spPr>
        <p:txBody>
          <a:bodyPr anchor="ctr" anchorCtr="0"/>
          <a:lstStyle>
            <a:lvl1pPr marL="0" indent="0" algn="r">
              <a:lnSpc>
                <a:spcPct val="100000"/>
              </a:lnSpc>
              <a:buNone/>
              <a:defRPr sz="900" baseline="0"/>
            </a:lvl1pPr>
            <a:lvl2pPr marL="0" indent="0" algn="r">
              <a:lnSpc>
                <a:spcPct val="100000"/>
              </a:lnSpc>
              <a:buNone/>
              <a:defRPr sz="900"/>
            </a:lvl2pPr>
            <a:lvl3pPr marL="0" indent="0" algn="r">
              <a:lnSpc>
                <a:spcPct val="100000"/>
              </a:lnSpc>
              <a:buNone/>
              <a:defRPr sz="900"/>
            </a:lvl3pPr>
            <a:lvl4pPr marL="0" indent="0" algn="r">
              <a:lnSpc>
                <a:spcPct val="100000"/>
              </a:lnSpc>
              <a:buNone/>
              <a:defRPr sz="900"/>
            </a:lvl4pPr>
            <a:lvl5pPr marL="0" indent="0" algn="r">
              <a:lnSpc>
                <a:spcPct val="100000"/>
              </a:lnSpc>
              <a:buNone/>
              <a:defRPr sz="900"/>
            </a:lvl5pPr>
          </a:lstStyle>
          <a:p>
            <a:pPr lvl="0"/>
            <a:r>
              <a:rPr lang="de-CH" dirty="0"/>
              <a:t>Präsentiert von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8674F01E-EE01-E546-94A0-B5EB98BD04F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3600" y="1"/>
            <a:ext cx="1745999" cy="1745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691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Zwischentitel - Sub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10"/>
          <p:cNvSpPr>
            <a:spLocks noGrp="1"/>
          </p:cNvSpPr>
          <p:nvPr>
            <p:ph type="pic" sz="quarter" idx="15"/>
          </p:nvPr>
        </p:nvSpPr>
        <p:spPr>
          <a:xfrm>
            <a:off x="0" y="345600"/>
            <a:ext cx="12188825" cy="5907600"/>
          </a:xfrm>
          <a:custGeom>
            <a:avLst/>
            <a:gdLst>
              <a:gd name="connsiteX0" fmla="*/ 0 w 12188825"/>
              <a:gd name="connsiteY0" fmla="*/ 0 h 5907600"/>
              <a:gd name="connsiteX1" fmla="*/ 9723600 w 12188825"/>
              <a:gd name="connsiteY1" fmla="*/ 0 h 5907600"/>
              <a:gd name="connsiteX2" fmla="*/ 9723600 w 12188825"/>
              <a:gd name="connsiteY2" fmla="*/ 1396800 h 5907600"/>
              <a:gd name="connsiteX3" fmla="*/ 11466000 w 12188825"/>
              <a:gd name="connsiteY3" fmla="*/ 1396800 h 5907600"/>
              <a:gd name="connsiteX4" fmla="*/ 11466000 w 12188825"/>
              <a:gd name="connsiteY4" fmla="*/ 0 h 5907600"/>
              <a:gd name="connsiteX5" fmla="*/ 12188825 w 12188825"/>
              <a:gd name="connsiteY5" fmla="*/ 0 h 5907600"/>
              <a:gd name="connsiteX6" fmla="*/ 12188825 w 12188825"/>
              <a:gd name="connsiteY6" fmla="*/ 5907600 h 5907600"/>
              <a:gd name="connsiteX7" fmla="*/ 0 w 12188825"/>
              <a:gd name="connsiteY7" fmla="*/ 5907600 h 590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88825" h="5907600">
                <a:moveTo>
                  <a:pt x="0" y="0"/>
                </a:moveTo>
                <a:lnTo>
                  <a:pt x="9723600" y="0"/>
                </a:lnTo>
                <a:lnTo>
                  <a:pt x="9723600" y="1396800"/>
                </a:lnTo>
                <a:lnTo>
                  <a:pt x="11466000" y="1396800"/>
                </a:lnTo>
                <a:lnTo>
                  <a:pt x="11466000" y="0"/>
                </a:lnTo>
                <a:lnTo>
                  <a:pt x="12188825" y="0"/>
                </a:lnTo>
                <a:lnTo>
                  <a:pt x="12188825" y="5907600"/>
                </a:lnTo>
                <a:lnTo>
                  <a:pt x="0" y="59076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58813" y="1836000"/>
            <a:ext cx="10691812" cy="1620000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e-CH" dirty="0"/>
          </a:p>
        </p:txBody>
      </p:sp>
      <p:sp>
        <p:nvSpPr>
          <p:cNvPr id="7" name="Untertitel 2"/>
          <p:cNvSpPr>
            <a:spLocks noGrp="1"/>
          </p:cNvSpPr>
          <p:nvPr>
            <p:ph type="subTitle" idx="1"/>
          </p:nvPr>
        </p:nvSpPr>
        <p:spPr>
          <a:xfrm>
            <a:off x="658813" y="3609020"/>
            <a:ext cx="10691811" cy="162000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de-CH" dirty="0"/>
          </a:p>
        </p:txBody>
      </p:sp>
      <p:sp>
        <p:nvSpPr>
          <p:cNvPr id="6" name="Vertikaler Textplatzhalter 4"/>
          <p:cNvSpPr>
            <a:spLocks noGrp="1"/>
          </p:cNvSpPr>
          <p:nvPr>
            <p:ph type="body" orient="vert" sz="quarter" idx="12" hasCustomPrompt="1"/>
          </p:nvPr>
        </p:nvSpPr>
        <p:spPr>
          <a:xfrm>
            <a:off x="11638800" y="183600"/>
            <a:ext cx="180000" cy="5724000"/>
          </a:xfrm>
        </p:spPr>
        <p:txBody>
          <a:bodyPr vert="vert270" anchor="b" anchorCtr="0"/>
          <a:lstStyle>
            <a:lvl1pPr marL="975" indent="0"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de-CH" dirty="0"/>
              <a:t>Ort, Region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D2ADA368-E207-7E43-BF78-BCE547E48A3F}" type="slidenum">
              <a:rPr lang="de-CH" smtClean="0"/>
              <a:pPr/>
              <a:t>‹Nr.›</a:t>
            </a:fld>
            <a:endParaRPr lang="de-CH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0F45D58B-BB0F-2442-BDEA-A92BE3F2AB8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3600" y="1"/>
            <a:ext cx="1745999" cy="1745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046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60000" indent="-360000">
              <a:spcBef>
                <a:spcPts val="600"/>
              </a:spcBef>
              <a:buClrTx/>
              <a:buSzPct val="100000"/>
              <a:buFont typeface="+mj-lt"/>
              <a:buAutoNum type="arabicPeriod"/>
              <a:defRPr sz="2400"/>
            </a:lvl1pPr>
            <a:lvl2pPr marL="270000" indent="-270000">
              <a:spcBef>
                <a:spcPts val="600"/>
              </a:spcBef>
              <a:defRPr sz="2400"/>
            </a:lvl2pPr>
            <a:lvl3pPr marL="450000" indent="-180000">
              <a:spcBef>
                <a:spcPts val="600"/>
              </a:spcBef>
              <a:defRPr sz="2000"/>
            </a:lvl3pPr>
            <a:lvl4pPr marL="630000" indent="-180000">
              <a:spcBef>
                <a:spcPts val="600"/>
              </a:spcBef>
              <a:defRPr sz="2000"/>
            </a:lvl4pPr>
            <a:lvl5pPr marL="810000" indent="-180000">
              <a:spcBef>
                <a:spcPts val="600"/>
              </a:spcBef>
              <a:defRPr sz="20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ADA368-E207-7E43-BF78-BCE547E48A3F}" type="slidenum">
              <a:rPr lang="de-CH" smtClean="0"/>
              <a:pPr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626664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ADA368-E207-7E43-BF78-BCE547E48A3F}" type="slidenum">
              <a:rPr lang="de-CH" smtClean="0"/>
              <a:pPr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47392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58813" y="1844675"/>
            <a:ext cx="5148261" cy="4572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202364" y="1844675"/>
            <a:ext cx="5148261" cy="4572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ADA368-E207-7E43-BF78-BCE547E48A3F}" type="slidenum">
              <a:rPr lang="de-CH" smtClean="0"/>
              <a:pPr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162636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-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CH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202364" y="1844675"/>
            <a:ext cx="5148262" cy="4572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 dirty="0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3"/>
          </p:nvPr>
        </p:nvSpPr>
        <p:spPr>
          <a:xfrm>
            <a:off x="658813" y="1989139"/>
            <a:ext cx="5148261" cy="4428000"/>
          </a:xfrm>
          <a:noFill/>
        </p:spPr>
        <p:txBody>
          <a:bodyPr/>
          <a:lstStyle/>
          <a:p>
            <a:r>
              <a:rPr lang="en-US"/>
              <a:t>Click icon to add picture</a:t>
            </a:r>
            <a:endParaRPr lang="de-CH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2ADA368-E207-7E43-BF78-BCE547E48A3F}" type="slidenum">
              <a:rPr lang="de-CH" smtClean="0"/>
              <a:pPr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411200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-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CH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58813" y="1844675"/>
            <a:ext cx="5148262" cy="457517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 dirty="0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3"/>
          </p:nvPr>
        </p:nvSpPr>
        <p:spPr>
          <a:xfrm>
            <a:off x="6202364" y="1989139"/>
            <a:ext cx="5148262" cy="4430712"/>
          </a:xfrm>
          <a:noFill/>
        </p:spPr>
        <p:txBody>
          <a:bodyPr/>
          <a:lstStyle/>
          <a:p>
            <a:r>
              <a:rPr lang="en-US"/>
              <a:t>Click icon to add picture</a:t>
            </a:r>
            <a:endParaRPr lang="de-CH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2ADA368-E207-7E43-BF78-BCE547E48A3F}" type="slidenum">
              <a:rPr lang="de-CH" smtClean="0"/>
              <a:pPr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097356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58813" y="1844676"/>
            <a:ext cx="10691811" cy="4572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CH" noProof="0" dirty="0"/>
              <a:t>Textmasterformat bearbeiten</a:t>
            </a:r>
          </a:p>
          <a:p>
            <a:pPr lvl="1"/>
            <a:r>
              <a:rPr lang="de-CH" noProof="0" dirty="0"/>
              <a:t>Zweite Ebene</a:t>
            </a:r>
          </a:p>
          <a:p>
            <a:pPr lvl="2"/>
            <a:r>
              <a:rPr lang="de-CH" noProof="0" dirty="0"/>
              <a:t>Dritte Ebene</a:t>
            </a:r>
          </a:p>
          <a:p>
            <a:pPr lvl="3"/>
            <a:r>
              <a:rPr lang="de-CH" noProof="0" dirty="0"/>
              <a:t>Vierte Ebene</a:t>
            </a:r>
          </a:p>
          <a:p>
            <a:pPr lvl="4"/>
            <a:r>
              <a:rPr lang="de-CH" noProof="0" dirty="0"/>
              <a:t>Fünfte Ebene</a:t>
            </a:r>
          </a:p>
          <a:p>
            <a:pPr lvl="5"/>
            <a:r>
              <a:rPr lang="de-CH" noProof="0" dirty="0"/>
              <a:t>6</a:t>
            </a:r>
          </a:p>
          <a:p>
            <a:pPr lvl="6"/>
            <a:r>
              <a:rPr lang="de-CH" noProof="0" dirty="0"/>
              <a:t>7</a:t>
            </a:r>
          </a:p>
          <a:p>
            <a:pPr lvl="7"/>
            <a:r>
              <a:rPr lang="de-CH" noProof="0" dirty="0"/>
              <a:t>8</a:t>
            </a:r>
          </a:p>
          <a:p>
            <a:pPr lvl="8"/>
            <a:r>
              <a:rPr lang="de-CH" noProof="0" dirty="0"/>
              <a:t>9</a:t>
            </a: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658813" y="553815"/>
            <a:ext cx="9900095" cy="121467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de-CH" noProof="0" dirty="0"/>
              <a:t>Titelmasterformat durch Klicken bearbeiten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>
          <a:xfrm>
            <a:off x="11350625" y="6524624"/>
            <a:ext cx="431799" cy="25274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lnSpc>
                <a:spcPct val="100000"/>
              </a:lnSpc>
              <a:defRPr sz="900" b="1">
                <a:solidFill>
                  <a:schemeClr val="tx1"/>
                </a:solidFill>
              </a:defRPr>
            </a:lvl1pPr>
          </a:lstStyle>
          <a:p>
            <a:fld id="{D2ADA368-E207-7E43-BF78-BCE547E48A3F}" type="slidenum">
              <a:rPr lang="de-CH" smtClean="0"/>
              <a:pPr/>
              <a:t>‹Nr.›</a:t>
            </a:fld>
            <a:endParaRPr lang="de-CH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81B1245A-4467-4C46-8F2D-75127D284376}"/>
              </a:ext>
            </a:extLst>
          </p:cNvPr>
          <p:cNvPicPr>
            <a:picLocks noChangeAspect="1"/>
          </p:cNvPicPr>
          <p:nvPr userDrawn="1"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3865" y="0"/>
            <a:ext cx="1584960" cy="1584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716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49" r:id="rId2"/>
    <p:sldLayoutId id="2147483664" r:id="rId3"/>
    <p:sldLayoutId id="2147483672" r:id="rId4"/>
    <p:sldLayoutId id="2147483670" r:id="rId5"/>
    <p:sldLayoutId id="2147483650" r:id="rId6"/>
    <p:sldLayoutId id="2147483652" r:id="rId7"/>
    <p:sldLayoutId id="2147483660" r:id="rId8"/>
    <p:sldLayoutId id="2147483661" r:id="rId9"/>
    <p:sldLayoutId id="2147483673" r:id="rId10"/>
    <p:sldLayoutId id="2147483674" r:id="rId11"/>
    <p:sldLayoutId id="2147483654" r:id="rId12"/>
    <p:sldLayoutId id="2147483662" r:id="rId13"/>
    <p:sldLayoutId id="2147483671" r:id="rId14"/>
    <p:sldLayoutId id="2147483663" r:id="rId15"/>
    <p:sldLayoutId id="2147483682" r:id="rId16"/>
    <p:sldLayoutId id="2147483669" r:id="rId17"/>
    <p:sldLayoutId id="2147483685" r:id="rId18"/>
    <p:sldLayoutId id="2147483686" r:id="rId19"/>
    <p:sldLayoutId id="2147483687" r:id="rId20"/>
    <p:sldLayoutId id="2147483688" r:id="rId21"/>
    <p:sldLayoutId id="2147483683" r:id="rId22"/>
    <p:sldLayoutId id="2147483684" r:id="rId23"/>
  </p:sldLayoutIdLst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 xmlns:p14="http://schemas.microsoft.com/office/powerpoint/2010/main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11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0975" indent="-180000" algn="l" defTabSz="914400" rtl="0" eaLnBrk="1" latinLnBrk="0" hangingPunct="1">
        <a:lnSpc>
          <a:spcPct val="120000"/>
        </a:lnSpc>
        <a:spcBef>
          <a:spcPts val="0"/>
        </a:spcBef>
        <a:buClr>
          <a:schemeClr val="tx2"/>
        </a:buClr>
        <a:buSzPct val="80000"/>
        <a:buFont typeface="Wingdings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360000" indent="-180000" algn="l" defTabSz="914400" rtl="0" eaLnBrk="1" latinLnBrk="0" hangingPunct="1">
        <a:lnSpc>
          <a:spcPct val="120000"/>
        </a:lnSpc>
        <a:spcBef>
          <a:spcPts val="0"/>
        </a:spcBef>
        <a:buClr>
          <a:schemeClr val="tx2"/>
        </a:buClr>
        <a:buSzPct val="80000"/>
        <a:buFont typeface="Wingdings" charset="2"/>
        <a:buChar char="§"/>
        <a:tabLst/>
        <a:defRPr sz="2000" b="0" kern="1200">
          <a:solidFill>
            <a:schemeClr val="tx1"/>
          </a:solidFill>
          <a:latin typeface="+mn-lt"/>
          <a:ea typeface="+mn-ea"/>
          <a:cs typeface="+mn-cs"/>
        </a:defRPr>
      </a:lvl2pPr>
      <a:lvl3pPr marL="540000" indent="-180000" algn="l" defTabSz="914400" rtl="0" eaLnBrk="1" latinLnBrk="0" hangingPunct="1">
        <a:lnSpc>
          <a:spcPct val="120000"/>
        </a:lnSpc>
        <a:spcBef>
          <a:spcPts val="0"/>
        </a:spcBef>
        <a:buClr>
          <a:schemeClr val="tx2"/>
        </a:buClr>
        <a:buSzPct val="80000"/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720000" indent="-180000" algn="l" defTabSz="914400" rtl="0" eaLnBrk="1" latinLnBrk="0" hangingPunct="1">
        <a:lnSpc>
          <a:spcPct val="120000"/>
        </a:lnSpc>
        <a:spcBef>
          <a:spcPts val="0"/>
        </a:spcBef>
        <a:buClr>
          <a:schemeClr val="tx2"/>
        </a:buClr>
        <a:buSzPct val="80000"/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900000" indent="-180000" algn="l" defTabSz="914400" rtl="0" eaLnBrk="1" latinLnBrk="0" hangingPunct="1">
        <a:lnSpc>
          <a:spcPct val="120000"/>
        </a:lnSpc>
        <a:spcBef>
          <a:spcPts val="0"/>
        </a:spcBef>
        <a:buClr>
          <a:schemeClr val="tx2"/>
        </a:buClr>
        <a:buSzPct val="80000"/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080000" indent="-180000" algn="l" defTabSz="914400" rtl="0" eaLnBrk="1" latinLnBrk="0" hangingPunct="1">
        <a:lnSpc>
          <a:spcPct val="120000"/>
        </a:lnSpc>
        <a:spcBef>
          <a:spcPts val="0"/>
        </a:spcBef>
        <a:buClr>
          <a:schemeClr val="tx2"/>
        </a:buClr>
        <a:buSzPct val="80000"/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260000" indent="-180000" algn="l" defTabSz="914400" rtl="0" eaLnBrk="1" latinLnBrk="0" hangingPunct="1">
        <a:lnSpc>
          <a:spcPct val="120000"/>
        </a:lnSpc>
        <a:spcBef>
          <a:spcPts val="0"/>
        </a:spcBef>
        <a:buClr>
          <a:schemeClr val="tx2"/>
        </a:buClr>
        <a:buSzPct val="80000"/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440000" indent="-180000" algn="l" defTabSz="914400" rtl="0" eaLnBrk="1" latinLnBrk="0" hangingPunct="1">
        <a:lnSpc>
          <a:spcPct val="120000"/>
        </a:lnSpc>
        <a:spcBef>
          <a:spcPts val="0"/>
        </a:spcBef>
        <a:buClr>
          <a:schemeClr val="tx2"/>
        </a:buClr>
        <a:buSzPct val="80000"/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1620000" indent="-180000" algn="l" defTabSz="914400" rtl="0" eaLnBrk="1" latinLnBrk="0" hangingPunct="1">
        <a:lnSpc>
          <a:spcPct val="120000"/>
        </a:lnSpc>
        <a:spcBef>
          <a:spcPts val="0"/>
        </a:spcBef>
        <a:buClr>
          <a:schemeClr val="tx2"/>
        </a:buClr>
        <a:buSzPct val="80000"/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46" userDrawn="1">
          <p15:clr>
            <a:srgbClr val="F26B43"/>
          </p15:clr>
        </p15:guide>
        <p15:guide id="2" orient="horz" pos="436" userDrawn="1">
          <p15:clr>
            <a:srgbClr val="F26B43"/>
          </p15:clr>
        </p15:guide>
        <p15:guide id="3" orient="horz" pos="1162" userDrawn="1">
          <p15:clr>
            <a:srgbClr val="F26B43"/>
          </p15:clr>
        </p15:guide>
        <p15:guide id="4" orient="horz" pos="1253" userDrawn="1">
          <p15:clr>
            <a:srgbClr val="F26B43"/>
          </p15:clr>
        </p15:guide>
        <p15:guide id="5" orient="horz" pos="4110" userDrawn="1">
          <p15:clr>
            <a:srgbClr val="F26B43"/>
          </p15:clr>
        </p15:guide>
        <p15:guide id="6" orient="horz" pos="2591" userDrawn="1">
          <p15:clr>
            <a:srgbClr val="F26B43"/>
          </p15:clr>
        </p15:guide>
        <p15:guide id="7" orient="horz" pos="2772" userDrawn="1">
          <p15:clr>
            <a:srgbClr val="F26B43"/>
          </p15:clr>
        </p15:guide>
        <p15:guide id="8" pos="414" userDrawn="1">
          <p15:clr>
            <a:srgbClr val="F26B43"/>
          </p15:clr>
        </p15:guide>
        <p15:guide id="9" pos="7422" userDrawn="1">
          <p15:clr>
            <a:srgbClr val="F26B43"/>
          </p15:clr>
        </p15:guide>
        <p15:guide id="10" pos="7150" userDrawn="1">
          <p15:clr>
            <a:srgbClr val="F26B43"/>
          </p15:clr>
        </p15:guide>
        <p15:guide id="11" pos="3658" userDrawn="1">
          <p15:clr>
            <a:srgbClr val="F26B43"/>
          </p15:clr>
        </p15:guide>
        <p15:guide id="12" pos="3907" userDrawn="1">
          <p15:clr>
            <a:srgbClr val="F26B43"/>
          </p15:clr>
        </p15:guide>
        <p15:guide id="13" pos="2501" userDrawn="1">
          <p15:clr>
            <a:srgbClr val="F26B43"/>
          </p15:clr>
        </p15:guide>
        <p15:guide id="14" pos="2750" userDrawn="1">
          <p15:clr>
            <a:srgbClr val="F26B43"/>
          </p15:clr>
        </p15:guide>
        <p15:guide id="15" pos="5064" userDrawn="1">
          <p15:clr>
            <a:srgbClr val="F26B43"/>
          </p15:clr>
        </p15:guide>
        <p15:guide id="16" pos="481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hyperlink" Target="https://elearning.mystsnet.com/stsilp/pages/new-external-dashboard.jsf?menuId=1104&amp;locale=en-GB#/?dashboardId=6" TargetMode="Externa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platzhalter 3"/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80" b="12080"/>
          <a:stretch>
            <a:fillRect/>
          </a:stretch>
        </p:blipFill>
        <p:spPr/>
      </p:pic>
      <p:sp>
        <p:nvSpPr>
          <p:cNvPr id="3" name="Titel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CH" dirty="0"/>
              <a:t>Swiss Travel System Excellence </a:t>
            </a:r>
            <a:r>
              <a:rPr lang="de-CH" dirty="0" err="1"/>
              <a:t>Program</a:t>
            </a:r>
            <a:r>
              <a:rPr lang="de-CH" dirty="0"/>
              <a:t>.</a:t>
            </a:r>
          </a:p>
        </p:txBody>
      </p:sp>
      <p:sp>
        <p:nvSpPr>
          <p:cNvPr id="5" name="Vertikaler Textplatzhalter 4"/>
          <p:cNvSpPr>
            <a:spLocks noGrp="1"/>
          </p:cNvSpPr>
          <p:nvPr>
            <p:ph type="body" orient="vert" sz="quarter" idx="14"/>
          </p:nvPr>
        </p:nvSpPr>
        <p:spPr/>
        <p:txBody>
          <a:bodyPr/>
          <a:lstStyle/>
          <a:p>
            <a:endParaRPr lang="de-CH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6" y="3849882"/>
            <a:ext cx="2773254" cy="2658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992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 xmlns:p14="http://schemas.microsoft.com/office/powerpoint/2010/main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most important in brief.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fontAlgn="base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 sz="1998" dirty="0"/>
              <a:t>The interactive e-learning program: </a:t>
            </a:r>
            <a:br>
              <a:rPr lang="en-US" sz="1998" dirty="0"/>
            </a:br>
            <a:r>
              <a:rPr lang="en-US" sz="1998" b="1" dirty="0"/>
              <a:t>Heidi &amp; Peter take you on a learning journey</a:t>
            </a:r>
            <a:r>
              <a:rPr lang="en-US" sz="1998" dirty="0"/>
              <a:t> across the Swiss Travel System</a:t>
            </a:r>
          </a:p>
          <a:p>
            <a:pPr fontAlgn="base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 sz="1998" dirty="0"/>
              <a:t>Familiarize yourself with the modes of public transport and </a:t>
            </a:r>
            <a:r>
              <a:rPr lang="en-US" sz="1998" b="1" dirty="0"/>
              <a:t>win attractive prizes</a:t>
            </a:r>
          </a:p>
          <a:p>
            <a:pPr fontAlgn="base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 sz="1998" dirty="0"/>
              <a:t>This allows you year after year to playfully broaden your public transport knowledge and </a:t>
            </a:r>
            <a:r>
              <a:rPr lang="en-US" sz="1998" b="1" dirty="0"/>
              <a:t>support</a:t>
            </a:r>
            <a:r>
              <a:rPr lang="en-US" sz="1998" dirty="0"/>
              <a:t> your clients </a:t>
            </a:r>
            <a:r>
              <a:rPr lang="en-US" sz="1998" b="1" dirty="0"/>
              <a:t>in a professional and competent manner.</a:t>
            </a:r>
          </a:p>
          <a:p>
            <a:pPr fontAlgn="base">
              <a:buFont typeface="Wingdings" panose="05000000000000000000" pitchFamily="2" charset="2"/>
              <a:buChar char="§"/>
            </a:pPr>
            <a:endParaRPr lang="en-US" sz="1998" dirty="0"/>
          </a:p>
          <a:p>
            <a:pPr fontAlgn="base">
              <a:buFont typeface="Wingdings" panose="05000000000000000000" pitchFamily="2" charset="2"/>
              <a:buChar char="§"/>
            </a:pPr>
            <a:endParaRPr lang="en-US" sz="1998" dirty="0"/>
          </a:p>
          <a:p>
            <a:pPr marL="975" indent="0">
              <a:buNone/>
            </a:pPr>
            <a:endParaRPr lang="en-US" sz="3998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2ADA368-E207-7E43-BF78-BCE547E48A3F}" type="slidenum">
              <a:rPr lang="de-CH" smtClean="0"/>
              <a:pPr/>
              <a:t>2</a:t>
            </a:fld>
            <a:endParaRPr lang="de-CH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1578" y="1360564"/>
            <a:ext cx="4339880" cy="4200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879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 xmlns:p14="http://schemas.microsoft.com/office/powerpoint/2010/main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most important in brief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fontAlgn="base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 sz="1998" dirty="0"/>
              <a:t>Learning is made easy and fast with a </a:t>
            </a:r>
            <a:r>
              <a:rPr lang="en-US" sz="1998" b="1" dirty="0"/>
              <a:t>modular structure</a:t>
            </a:r>
          </a:p>
          <a:p>
            <a:pPr fontAlgn="base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 sz="1998" dirty="0"/>
              <a:t>The program is </a:t>
            </a:r>
            <a:r>
              <a:rPr lang="en-US" sz="1998" b="1" dirty="0"/>
              <a:t>web-based</a:t>
            </a:r>
            <a:r>
              <a:rPr lang="en-US" sz="1998" dirty="0"/>
              <a:t> and </a:t>
            </a:r>
            <a:r>
              <a:rPr lang="en-US" sz="1998" b="1" dirty="0"/>
              <a:t>accessible</a:t>
            </a:r>
            <a:r>
              <a:rPr lang="en-US" sz="1998" dirty="0"/>
              <a:t> from anywhere in the world </a:t>
            </a:r>
            <a:r>
              <a:rPr lang="en-US" sz="1998" b="1" dirty="0"/>
              <a:t>at any time</a:t>
            </a:r>
          </a:p>
          <a:p>
            <a:pPr fontAlgn="base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 sz="1998" dirty="0"/>
              <a:t>Available languages: </a:t>
            </a:r>
            <a:r>
              <a:rPr lang="en-US" sz="1998" b="1" dirty="0"/>
              <a:t>German, English and Chinese Simplified</a:t>
            </a:r>
          </a:p>
          <a:p>
            <a:pPr fontAlgn="base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 sz="1998" dirty="0"/>
              <a:t>Launch: spring 2021</a:t>
            </a:r>
          </a:p>
          <a:p>
            <a:pPr fontAlgn="base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 sz="1998" dirty="0"/>
              <a:t>Jump on the bandwagon and register now: </a:t>
            </a:r>
            <a:r>
              <a:rPr lang="en-US" b="1" dirty="0">
                <a:solidFill>
                  <a:srgbClr val="FF0000"/>
                </a:solidFill>
                <a:hlinkClick r:id="rId2"/>
              </a:rPr>
              <a:t>mystsnet.com/elearning</a:t>
            </a:r>
            <a:endParaRPr lang="en-US" b="1" dirty="0">
              <a:solidFill>
                <a:srgbClr val="FF0000"/>
              </a:solidFill>
            </a:endParaRPr>
          </a:p>
          <a:p>
            <a:pPr fontAlgn="base">
              <a:spcBef>
                <a:spcPts val="1200"/>
              </a:spcBef>
              <a:buFont typeface="Wingdings" panose="05000000000000000000" pitchFamily="2" charset="2"/>
              <a:buChar char="§"/>
            </a:pPr>
            <a:endParaRPr lang="en-US" sz="1998" dirty="0"/>
          </a:p>
          <a:p>
            <a:pPr fontAlgn="base">
              <a:spcBef>
                <a:spcPts val="1200"/>
              </a:spcBef>
              <a:buFont typeface="Wingdings" panose="05000000000000000000" pitchFamily="2" charset="2"/>
              <a:buChar char="§"/>
            </a:pPr>
            <a:endParaRPr lang="en-US" sz="1998" dirty="0"/>
          </a:p>
          <a:p>
            <a:pPr fontAlgn="base">
              <a:buFont typeface="Wingdings" panose="05000000000000000000" pitchFamily="2" charset="2"/>
              <a:buChar char="§"/>
            </a:pPr>
            <a:endParaRPr lang="en-US" sz="1998" dirty="0"/>
          </a:p>
          <a:p>
            <a:pPr fontAlgn="base">
              <a:buFont typeface="Wingdings" panose="05000000000000000000" pitchFamily="2" charset="2"/>
              <a:buChar char="§"/>
            </a:pPr>
            <a:endParaRPr lang="en-US" sz="1998" dirty="0"/>
          </a:p>
          <a:p>
            <a:pPr marL="975" indent="0">
              <a:buNone/>
            </a:pPr>
            <a:endParaRPr lang="en-US" sz="3998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2ADA368-E207-7E43-BF78-BCE547E48A3F}" type="slidenum">
              <a:rPr lang="de-CH" smtClean="0"/>
              <a:pPr/>
              <a:t>3</a:t>
            </a:fld>
            <a:endParaRPr lang="de-CH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60" r="15144"/>
          <a:stretch/>
        </p:blipFill>
        <p:spPr>
          <a:xfrm>
            <a:off x="378722" y="2324385"/>
            <a:ext cx="5491502" cy="2545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925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 xmlns:p14="http://schemas.microsoft.com/office/powerpoint/2010/main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Contents.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2"/>
          </p:nvPr>
        </p:nvSpPr>
        <p:spPr>
          <a:xfrm>
            <a:off x="658812" y="1844675"/>
            <a:ext cx="5723631" cy="4575176"/>
          </a:xfrm>
        </p:spPr>
        <p:txBody>
          <a:bodyPr/>
          <a:lstStyle/>
          <a:p>
            <a:pPr fontAlgn="base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 sz="1898" dirty="0"/>
              <a:t>It is the </a:t>
            </a:r>
            <a:r>
              <a:rPr lang="en-US" sz="1898" b="1" dirty="0"/>
              <a:t>only</a:t>
            </a:r>
            <a:r>
              <a:rPr lang="en-US" sz="1898" dirty="0"/>
              <a:t> e-learning program worldwide that maps the entire public transport system of a country</a:t>
            </a:r>
          </a:p>
          <a:p>
            <a:pPr fontAlgn="base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 sz="1898" dirty="0"/>
              <a:t>It is organized in </a:t>
            </a:r>
            <a:r>
              <a:rPr lang="en-US" sz="1898" b="1" dirty="0"/>
              <a:t>several courses </a:t>
            </a:r>
            <a:r>
              <a:rPr lang="en-US" sz="1898" dirty="0"/>
              <a:t>(</a:t>
            </a:r>
            <a:r>
              <a:rPr lang="en-US" sz="1898" i="1" dirty="0"/>
              <a:t>Basics, Advanced, Expert, News)</a:t>
            </a:r>
            <a:r>
              <a:rPr lang="en-US" sz="1898" dirty="0"/>
              <a:t> with a total of more than 20 modules. These range from premium panoramic trains to tickets and passes to services at the train station</a:t>
            </a:r>
          </a:p>
          <a:p>
            <a:pPr fontAlgn="base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 sz="1898" dirty="0"/>
              <a:t>Your level of knowledge will be tested at the end of each course</a:t>
            </a:r>
          </a:p>
          <a:p>
            <a:pPr fontAlgn="base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 sz="1898" dirty="0"/>
              <a:t>After successfully completing the tests, you will become “Swiss Travel System Excellence Expert” and receive a diploma.</a:t>
            </a:r>
          </a:p>
          <a:p>
            <a:pPr marL="975" indent="0" fontAlgn="base">
              <a:buNone/>
            </a:pPr>
            <a:endParaRPr lang="en-US" sz="1898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2ADA368-E207-7E43-BF78-BCE547E48A3F}" type="slidenum">
              <a:rPr lang="de-CH" smtClean="0"/>
              <a:pPr/>
              <a:t>4</a:t>
            </a:fld>
            <a:endParaRPr lang="de-CH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0081" y="1412776"/>
            <a:ext cx="2706779" cy="4869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534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 xmlns:p14="http://schemas.microsoft.com/office/powerpoint/2010/main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 reasons why you should register: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41799" y="4306311"/>
            <a:ext cx="2114132" cy="1207753"/>
          </a:xfrm>
        </p:spPr>
        <p:txBody>
          <a:bodyPr/>
          <a:lstStyle/>
          <a:p>
            <a:pPr marL="975" indent="0">
              <a:buNone/>
            </a:pPr>
            <a:r>
              <a:rPr lang="en-US" sz="1400" dirty="0"/>
              <a:t>You experience a modern and entertaining e-learning program.</a:t>
            </a:r>
            <a:endParaRPr lang="de-CH" sz="14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ADA368-E207-7E43-BF78-BCE547E48A3F}" type="slidenum">
              <a:rPr lang="de-CH" smtClean="0">
                <a:solidFill>
                  <a:prstClr val="black"/>
                </a:solidFill>
              </a:rPr>
              <a:pPr/>
              <a:t>5</a:t>
            </a:fld>
            <a:endParaRPr lang="de-CH" dirty="0">
              <a:solidFill>
                <a:prstClr val="black"/>
              </a:solidFill>
            </a:endParaRPr>
          </a:p>
        </p:txBody>
      </p:sp>
      <p:sp>
        <p:nvSpPr>
          <p:cNvPr id="5" name="Inhaltsplatzhalter 2"/>
          <p:cNvSpPr txBox="1">
            <a:spLocks/>
          </p:cNvSpPr>
          <p:nvPr/>
        </p:nvSpPr>
        <p:spPr>
          <a:xfrm>
            <a:off x="3259422" y="4308601"/>
            <a:ext cx="2492365" cy="120775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80975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tx2"/>
              </a:buClr>
              <a:buSzPct val="80000"/>
              <a:buFont typeface="Wingdings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tx2"/>
              </a:buClr>
              <a:buSzPct val="80000"/>
              <a:buFont typeface="Wingdings" charset="2"/>
              <a:buChar char="§"/>
              <a:tabLst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tx2"/>
              </a:buClr>
              <a:buSzPct val="80000"/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tx2"/>
              </a:buClr>
              <a:buSzPct val="80000"/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tx2"/>
              </a:buClr>
              <a:buSzPct val="80000"/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80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tx2"/>
              </a:buClr>
              <a:buSzPct val="80000"/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60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tx2"/>
              </a:buClr>
              <a:buSzPct val="80000"/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40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tx2"/>
              </a:buClr>
              <a:buSzPct val="80000"/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20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tx2"/>
              </a:buClr>
              <a:buSzPct val="80000"/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75" indent="0">
              <a:buNone/>
            </a:pPr>
            <a:r>
              <a:rPr lang="en-US" sz="1400" dirty="0"/>
              <a:t>You participate in periodic raffles and can win attractive prizes.</a:t>
            </a:r>
            <a:endParaRPr lang="de-CH" sz="1400" dirty="0"/>
          </a:p>
        </p:txBody>
      </p:sp>
      <p:sp>
        <p:nvSpPr>
          <p:cNvPr id="6" name="Inhaltsplatzhalter 2"/>
          <p:cNvSpPr txBox="1">
            <a:spLocks/>
          </p:cNvSpPr>
          <p:nvPr/>
        </p:nvSpPr>
        <p:spPr>
          <a:xfrm>
            <a:off x="6160356" y="4306311"/>
            <a:ext cx="2072983" cy="120775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80975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tx2"/>
              </a:buClr>
              <a:buSzPct val="80000"/>
              <a:buFont typeface="Wingdings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tx2"/>
              </a:buClr>
              <a:buSzPct val="80000"/>
              <a:buFont typeface="Wingdings" charset="2"/>
              <a:buChar char="§"/>
              <a:tabLst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tx2"/>
              </a:buClr>
              <a:buSzPct val="80000"/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tx2"/>
              </a:buClr>
              <a:buSzPct val="80000"/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tx2"/>
              </a:buClr>
              <a:buSzPct val="80000"/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80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tx2"/>
              </a:buClr>
              <a:buSzPct val="80000"/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60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tx2"/>
              </a:buClr>
              <a:buSzPct val="80000"/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40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tx2"/>
              </a:buClr>
              <a:buSzPct val="80000"/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20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tx2"/>
              </a:buClr>
              <a:buSzPct val="80000"/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75" indent="0">
              <a:buNone/>
            </a:pPr>
            <a:r>
              <a:rPr lang="en-US" sz="1400" dirty="0"/>
              <a:t>You bring your know-how up to date year after year.</a:t>
            </a:r>
            <a:endParaRPr lang="de-CH" sz="1400" dirty="0"/>
          </a:p>
        </p:txBody>
      </p:sp>
      <p:sp>
        <p:nvSpPr>
          <p:cNvPr id="7" name="Inhaltsplatzhalter 2"/>
          <p:cNvSpPr txBox="1">
            <a:spLocks/>
          </p:cNvSpPr>
          <p:nvPr/>
        </p:nvSpPr>
        <p:spPr>
          <a:xfrm>
            <a:off x="8773236" y="4299109"/>
            <a:ext cx="2462670" cy="120775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80975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tx2"/>
              </a:buClr>
              <a:buSzPct val="80000"/>
              <a:buFont typeface="Wingdings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tx2"/>
              </a:buClr>
              <a:buSzPct val="80000"/>
              <a:buFont typeface="Wingdings" charset="2"/>
              <a:buChar char="§"/>
              <a:tabLst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tx2"/>
              </a:buClr>
              <a:buSzPct val="80000"/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tx2"/>
              </a:buClr>
              <a:buSzPct val="80000"/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tx2"/>
              </a:buClr>
              <a:buSzPct val="80000"/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80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tx2"/>
              </a:buClr>
              <a:buSzPct val="80000"/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60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tx2"/>
              </a:buClr>
              <a:buSzPct val="80000"/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40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tx2"/>
              </a:buClr>
              <a:buSzPct val="80000"/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20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tx2"/>
              </a:buClr>
              <a:buSzPct val="80000"/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75" indent="0">
              <a:buNone/>
            </a:pPr>
            <a:r>
              <a:rPr lang="en-US" sz="1400" dirty="0"/>
              <a:t>You become a “Swiss Travel System Excellence Expert” – free of charge.</a:t>
            </a:r>
            <a:endParaRPr lang="de-CH" sz="1400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44" y="2222962"/>
            <a:ext cx="2144616" cy="2144616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407" y="2204864"/>
            <a:ext cx="2145041" cy="2145041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755" y="2246146"/>
            <a:ext cx="2145041" cy="2145041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6873" y="2240249"/>
            <a:ext cx="2145041" cy="2145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534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 xmlns:p14="http://schemas.microsoft.com/office/powerpoint/2010/main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/>
              <a:t>How</a:t>
            </a:r>
            <a:r>
              <a:rPr lang="de-CH" dirty="0"/>
              <a:t> </a:t>
            </a:r>
            <a:r>
              <a:rPr lang="de-CH" dirty="0" err="1"/>
              <a:t>it</a:t>
            </a:r>
            <a:r>
              <a:rPr lang="de-CH" dirty="0"/>
              <a:t> </a:t>
            </a:r>
            <a:r>
              <a:rPr lang="de-CH" dirty="0" err="1"/>
              <a:t>works</a:t>
            </a:r>
            <a:r>
              <a:rPr lang="de-CH" dirty="0"/>
              <a:t>.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41799" y="4079294"/>
            <a:ext cx="2114132" cy="1207753"/>
          </a:xfrm>
        </p:spPr>
        <p:txBody>
          <a:bodyPr/>
          <a:lstStyle/>
          <a:p>
            <a:pPr marL="975" indent="0">
              <a:buNone/>
            </a:pPr>
            <a:r>
              <a:rPr lang="en-US" sz="1400" b="1" dirty="0"/>
              <a:t>Sign up</a:t>
            </a:r>
          </a:p>
          <a:p>
            <a:pPr marL="975" indent="0">
              <a:buNone/>
            </a:pPr>
            <a:r>
              <a:rPr lang="en-US" sz="1400" dirty="0"/>
              <a:t>Step aboard the Swiss Travel System Excellence Program.</a:t>
            </a:r>
            <a:endParaRPr lang="de-CH" sz="14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ADA368-E207-7E43-BF78-BCE547E48A3F}" type="slidenum">
              <a:rPr lang="de-CH" smtClean="0">
                <a:solidFill>
                  <a:prstClr val="black"/>
                </a:solidFill>
              </a:rPr>
              <a:pPr/>
              <a:t>6</a:t>
            </a:fld>
            <a:endParaRPr lang="de-CH" dirty="0">
              <a:solidFill>
                <a:prstClr val="black"/>
              </a:solidFill>
            </a:endParaRPr>
          </a:p>
        </p:txBody>
      </p:sp>
      <p:sp>
        <p:nvSpPr>
          <p:cNvPr id="5" name="Inhaltsplatzhalter 2"/>
          <p:cNvSpPr txBox="1">
            <a:spLocks/>
          </p:cNvSpPr>
          <p:nvPr/>
        </p:nvSpPr>
        <p:spPr>
          <a:xfrm>
            <a:off x="3259422" y="4081585"/>
            <a:ext cx="2492365" cy="120775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80975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tx2"/>
              </a:buClr>
              <a:buSzPct val="80000"/>
              <a:buFont typeface="Wingdings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tx2"/>
              </a:buClr>
              <a:buSzPct val="80000"/>
              <a:buFont typeface="Wingdings" charset="2"/>
              <a:buChar char="§"/>
              <a:tabLst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tx2"/>
              </a:buClr>
              <a:buSzPct val="80000"/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tx2"/>
              </a:buClr>
              <a:buSzPct val="80000"/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tx2"/>
              </a:buClr>
              <a:buSzPct val="80000"/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80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tx2"/>
              </a:buClr>
              <a:buSzPct val="80000"/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60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tx2"/>
              </a:buClr>
              <a:buSzPct val="80000"/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40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tx2"/>
              </a:buClr>
              <a:buSzPct val="80000"/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20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tx2"/>
              </a:buClr>
              <a:buSzPct val="80000"/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75" indent="0">
              <a:buNone/>
            </a:pPr>
            <a:r>
              <a:rPr lang="en-US" sz="1400" b="1" dirty="0"/>
              <a:t>Start learning</a:t>
            </a:r>
          </a:p>
          <a:p>
            <a:pPr marL="975" indent="0">
              <a:buNone/>
            </a:pPr>
            <a:r>
              <a:rPr lang="en-US" sz="1400" dirty="0"/>
              <a:t>Select a module of your choice and begin your learning journey.</a:t>
            </a:r>
            <a:endParaRPr lang="de-CH" sz="1400" dirty="0"/>
          </a:p>
        </p:txBody>
      </p:sp>
      <p:sp>
        <p:nvSpPr>
          <p:cNvPr id="6" name="Inhaltsplatzhalter 2"/>
          <p:cNvSpPr txBox="1">
            <a:spLocks/>
          </p:cNvSpPr>
          <p:nvPr/>
        </p:nvSpPr>
        <p:spPr>
          <a:xfrm>
            <a:off x="6145860" y="4079294"/>
            <a:ext cx="2445184" cy="120775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80975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tx2"/>
              </a:buClr>
              <a:buSzPct val="80000"/>
              <a:buFont typeface="Wingdings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tx2"/>
              </a:buClr>
              <a:buSzPct val="80000"/>
              <a:buFont typeface="Wingdings" charset="2"/>
              <a:buChar char="§"/>
              <a:tabLst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tx2"/>
              </a:buClr>
              <a:buSzPct val="80000"/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tx2"/>
              </a:buClr>
              <a:buSzPct val="80000"/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tx2"/>
              </a:buClr>
              <a:buSzPct val="80000"/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80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tx2"/>
              </a:buClr>
              <a:buSzPct val="80000"/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60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tx2"/>
              </a:buClr>
              <a:buSzPct val="80000"/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40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tx2"/>
              </a:buClr>
              <a:buSzPct val="80000"/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20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tx2"/>
              </a:buClr>
              <a:buSzPct val="80000"/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75" indent="0">
              <a:buNone/>
            </a:pPr>
            <a:r>
              <a:rPr lang="en-US" sz="1400" b="1" dirty="0"/>
              <a:t>Check your current progress</a:t>
            </a:r>
          </a:p>
          <a:p>
            <a:pPr marL="975" indent="0">
              <a:buNone/>
            </a:pPr>
            <a:r>
              <a:rPr lang="en-US" sz="1400" dirty="0"/>
              <a:t>Take tests and compare your current learning score to that of other participants.</a:t>
            </a:r>
            <a:endParaRPr lang="de-CH" sz="1400" dirty="0"/>
          </a:p>
        </p:txBody>
      </p:sp>
      <p:sp>
        <p:nvSpPr>
          <p:cNvPr id="7" name="Inhaltsplatzhalter 2"/>
          <p:cNvSpPr txBox="1">
            <a:spLocks/>
          </p:cNvSpPr>
          <p:nvPr/>
        </p:nvSpPr>
        <p:spPr>
          <a:xfrm>
            <a:off x="9161695" y="4072092"/>
            <a:ext cx="2621349" cy="120775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80975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tx2"/>
              </a:buClr>
              <a:buSzPct val="80000"/>
              <a:buFont typeface="Wingdings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tx2"/>
              </a:buClr>
              <a:buSzPct val="80000"/>
              <a:buFont typeface="Wingdings" charset="2"/>
              <a:buChar char="§"/>
              <a:tabLst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tx2"/>
              </a:buClr>
              <a:buSzPct val="80000"/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tx2"/>
              </a:buClr>
              <a:buSzPct val="80000"/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tx2"/>
              </a:buClr>
              <a:buSzPct val="80000"/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80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tx2"/>
              </a:buClr>
              <a:buSzPct val="80000"/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60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tx2"/>
              </a:buClr>
              <a:buSzPct val="80000"/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40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tx2"/>
              </a:buClr>
              <a:buSzPct val="80000"/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20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tx2"/>
              </a:buClr>
              <a:buSzPct val="80000"/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75" indent="0">
              <a:buNone/>
            </a:pPr>
            <a:r>
              <a:rPr lang="en-US" sz="1400" b="1" dirty="0"/>
              <a:t>Get rewarded</a:t>
            </a:r>
          </a:p>
          <a:p>
            <a:pPr marL="975" indent="0">
              <a:buNone/>
            </a:pPr>
            <a:r>
              <a:rPr lang="en-US" sz="1400" dirty="0"/>
              <a:t>Receive the diploma as “Swiss Travel System Excellence Expert”! On top of that, you can win attractive prizes.</a:t>
            </a:r>
            <a:endParaRPr lang="de-CH" sz="1400" dirty="0"/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889" y="1988840"/>
            <a:ext cx="2145041" cy="2145041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2370" y="1988840"/>
            <a:ext cx="2145041" cy="2145041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1930" y="1988840"/>
            <a:ext cx="2145041" cy="2145041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5487" y="1988840"/>
            <a:ext cx="2145041" cy="2145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266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 xmlns:p14="http://schemas.microsoft.com/office/powerpoint/2010/main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Added value for your agents.</a:t>
            </a:r>
            <a:r>
              <a:rPr lang="en-US" sz="1600"/>
              <a:t> (Slide Systempartner)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58813" y="1515395"/>
            <a:ext cx="10691811" cy="5124412"/>
          </a:xfrm>
        </p:spPr>
        <p:txBody>
          <a:bodyPr/>
          <a:lstStyle/>
          <a:p>
            <a:pPr marL="975" indent="0">
              <a:spcBef>
                <a:spcPts val="1200"/>
              </a:spcBef>
              <a:buNone/>
            </a:pPr>
            <a:r>
              <a:rPr lang="en-US" dirty="0"/>
              <a:t>The e-learning program holds many advantages for the associates of your distribution network: </a:t>
            </a:r>
          </a:p>
          <a:p>
            <a:pPr>
              <a:spcBef>
                <a:spcPts val="1200"/>
              </a:spcBef>
            </a:pPr>
            <a:r>
              <a:rPr lang="en-US" sz="2200" dirty="0"/>
              <a:t>Through the targeted training, they learn everything they need to know about Swiss public transport </a:t>
            </a:r>
          </a:p>
          <a:p>
            <a:pPr>
              <a:spcBef>
                <a:spcPts val="1200"/>
              </a:spcBef>
            </a:pPr>
            <a:r>
              <a:rPr lang="en-US" sz="2200" dirty="0"/>
              <a:t>They are able to support their clients competently and confidently</a:t>
            </a:r>
          </a:p>
          <a:p>
            <a:pPr>
              <a:spcBef>
                <a:spcPts val="1200"/>
              </a:spcBef>
            </a:pPr>
            <a:r>
              <a:rPr lang="en-US" sz="2200" dirty="0"/>
              <a:t>They know which public transport products are best suited for the travel programs</a:t>
            </a:r>
          </a:p>
          <a:p>
            <a:pPr>
              <a:spcBef>
                <a:spcPts val="1200"/>
              </a:spcBef>
            </a:pPr>
            <a:r>
              <a:rPr lang="en-US" sz="2200" dirty="0"/>
              <a:t>The STS Excellence Program motivates, raises awareness, and stimulates increased sales on the Swiss Travel System</a:t>
            </a:r>
          </a:p>
          <a:p>
            <a:pPr>
              <a:spcBef>
                <a:spcPts val="1200"/>
              </a:spcBef>
            </a:pPr>
            <a:r>
              <a:rPr lang="en-US" sz="2200" dirty="0"/>
              <a:t>It reduces training costs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ADA368-E207-7E43-BF78-BCE547E48A3F}" type="slidenum">
              <a:rPr lang="de-CH" smtClean="0">
                <a:solidFill>
                  <a:prstClr val="black"/>
                </a:solidFill>
              </a:rPr>
              <a:pPr/>
              <a:t>7</a:t>
            </a:fld>
            <a:endParaRPr lang="de-CH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1679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 xmlns:p14="http://schemas.microsoft.com/office/powerpoint/2010/main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sz="3400" dirty="0"/>
              <a:t>Join Heidi &amp; Peter and start your learning journey.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ADA368-E207-7E43-BF78-BCE547E48A3F}" type="slidenum">
              <a:rPr lang="de-CH" smtClean="0"/>
              <a:pPr/>
              <a:t>8</a:t>
            </a:fld>
            <a:endParaRPr lang="de-CH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2204" y="2276872"/>
            <a:ext cx="3212976" cy="3212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230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 xmlns:p14="http://schemas.microsoft.com/office/powerpoint/2010/main">
        <p:fade/>
      </p:transition>
    </mc:Fallback>
  </mc:AlternateContent>
</p:sld>
</file>

<file path=ppt/theme/theme1.xml><?xml version="1.0" encoding="utf-8"?>
<a:theme xmlns:a="http://schemas.openxmlformats.org/drawingml/2006/main" name="ST_Praesentation_2018_de_16_9">
  <a:themeElements>
    <a:clrScheme name="st_Colors_2018-01">
      <a:dk1>
        <a:sysClr val="windowText" lastClr="000000"/>
      </a:dk1>
      <a:lt1>
        <a:srgbClr val="FFFFFF"/>
      </a:lt1>
      <a:dk2>
        <a:srgbClr val="D71E2F"/>
      </a:dk2>
      <a:lt2>
        <a:srgbClr val="FFFFFF"/>
      </a:lt2>
      <a:accent1>
        <a:srgbClr val="567A8C"/>
      </a:accent1>
      <a:accent2>
        <a:srgbClr val="C3E2EA"/>
      </a:accent2>
      <a:accent3>
        <a:srgbClr val="834D55"/>
      </a:accent3>
      <a:accent4>
        <a:srgbClr val="C1D263"/>
      </a:accent4>
      <a:accent5>
        <a:srgbClr val="323232"/>
      </a:accent5>
      <a:accent6>
        <a:srgbClr val="B4B4B4"/>
      </a:accent6>
      <a:hlink>
        <a:srgbClr val="000000"/>
      </a:hlink>
      <a:folHlink>
        <a:srgbClr val="000000"/>
      </a:folHlink>
    </a:clrScheme>
    <a:fontScheme name="st_v2013-1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lIns="0" tIns="0" rIns="0" bIns="0" rtlCol="0" anchor="t" anchorCtr="0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 marL="180975" indent="-180975">
          <a:lnSpc>
            <a:spcPct val="120000"/>
          </a:lnSpc>
          <a:buClr>
            <a:schemeClr val="accent1"/>
          </a:buClr>
          <a:buSzPct val="80000"/>
          <a:buFont typeface="Wingdings" charset="2"/>
          <a:buChar char="§"/>
          <a:defRPr sz="20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ST_Praesentation_2019_e_16_9" id="{B65C73CA-E0A7-2140-80B9-E8B79C71E687}" vid="{3F2D3279-307D-4244-B12A-D810A4D4C99F}"/>
    </a:ext>
  </a:ext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ST_Praesentation_2018_de_16_9</Template>
  <TotalTime>0</TotalTime>
  <Words>442</Words>
  <Application>Microsoft Office PowerPoint</Application>
  <PresentationFormat>Benutzerdefiniert</PresentationFormat>
  <Paragraphs>49</Paragraphs>
  <Slides>8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8</vt:i4>
      </vt:variant>
    </vt:vector>
  </HeadingPairs>
  <TitlesOfParts>
    <vt:vector size="12" baseType="lpstr">
      <vt:lpstr>Arial</vt:lpstr>
      <vt:lpstr>Calibri</vt:lpstr>
      <vt:lpstr>Wingdings</vt:lpstr>
      <vt:lpstr>ST_Praesentation_2018_de_16_9</vt:lpstr>
      <vt:lpstr>Swiss Travel System Excellence Program.</vt:lpstr>
      <vt:lpstr>The most important in brief.</vt:lpstr>
      <vt:lpstr>The most important in brief</vt:lpstr>
      <vt:lpstr>Contents.</vt:lpstr>
      <vt:lpstr>4 reasons why you should register:</vt:lpstr>
      <vt:lpstr>How it works.</vt:lpstr>
      <vt:lpstr>Added value for your agents. (Slide Systempartner)</vt:lpstr>
      <vt:lpstr>Join Heidi &amp; Peter and start your learning journey.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Jan Karlen</dc:creator>
  <cp:keywords/>
  <dc:description/>
  <cp:lastModifiedBy>Moser, Selina</cp:lastModifiedBy>
  <cp:revision>20</cp:revision>
  <cp:lastPrinted>2018-12-10T08:01:37Z</cp:lastPrinted>
  <dcterms:created xsi:type="dcterms:W3CDTF">2018-12-10T09:50:45Z</dcterms:created>
  <dcterms:modified xsi:type="dcterms:W3CDTF">2022-03-02T09:54:58Z</dcterms:modified>
  <cp:category/>
</cp:coreProperties>
</file>